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9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16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305" r:id="rId2"/>
    <p:sldId id="303" r:id="rId3"/>
    <p:sldId id="314" r:id="rId4"/>
    <p:sldId id="288" r:id="rId5"/>
    <p:sldId id="261" r:id="rId6"/>
    <p:sldId id="315" r:id="rId7"/>
    <p:sldId id="264" r:id="rId8"/>
    <p:sldId id="265" r:id="rId9"/>
    <p:sldId id="321" r:id="rId10"/>
    <p:sldId id="268" r:id="rId11"/>
    <p:sldId id="270" r:id="rId12"/>
    <p:sldId id="322" r:id="rId13"/>
    <p:sldId id="308" r:id="rId14"/>
    <p:sldId id="309" r:id="rId15"/>
    <p:sldId id="323" r:id="rId16"/>
    <p:sldId id="273" r:id="rId17"/>
    <p:sldId id="294" r:id="rId18"/>
    <p:sldId id="295" r:id="rId19"/>
    <p:sldId id="291" r:id="rId20"/>
    <p:sldId id="296" r:id="rId21"/>
    <p:sldId id="293" r:id="rId22"/>
    <p:sldId id="297" r:id="rId23"/>
    <p:sldId id="298" r:id="rId24"/>
    <p:sldId id="299" r:id="rId25"/>
    <p:sldId id="324" r:id="rId26"/>
    <p:sldId id="279" r:id="rId27"/>
    <p:sldId id="301" r:id="rId28"/>
    <p:sldId id="325" r:id="rId29"/>
    <p:sldId id="283" r:id="rId30"/>
    <p:sldId id="286" r:id="rId31"/>
  </p:sldIdLst>
  <p:sldSz cx="12192000" cy="6858000"/>
  <p:notesSz cx="6858000" cy="12192000"/>
  <p:embeddedFontLst>
    <p:embeddedFont>
      <p:font typeface="MiSans" panose="020B0604020202020204" charset="-122"/>
      <p:regular r:id="rId33"/>
    </p:embeddedFont>
    <p:embeddedFont>
      <p:font typeface="Noto Sans SC" panose="020B0604020202020204" charset="-128"/>
      <p:regular r:id="rId34"/>
    </p:embeddedFont>
    <p:embeddedFont>
      <p:font typeface="Aptos Narrow" panose="020B0004020202020204" pitchFamily="34" charset="0"/>
      <p:regular r:id="rId35"/>
      <p:bold r:id="rId36"/>
      <p:italic r:id="rId37"/>
      <p:boldItalic r:id="rId38"/>
    </p:embeddedFont>
    <p:embeddedFont>
      <p:font typeface="Segoe UI Emoji" panose="020B0502040204020203" pitchFamily="3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45F6ABA-0CC6-B5AC-F8C5-EB453DAB8972}" name="Garima Agrawal" initials="GA" userId="gtpi_xeuksylqyfvksrqqbuj3xoasmuzs9vw89pmpro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E64"/>
    <a:srgbClr val="EAEBF2"/>
    <a:srgbClr val="3341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70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E1D928-32C8-4144-9A08-195E868FD8C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9D2FA3-919C-4221-9822-5B37BDDA4300}">
      <dgm:prSet/>
      <dgm:spPr/>
      <dgm:t>
        <a:bodyPr/>
        <a:lstStyle/>
        <a:p>
          <a:r>
            <a:rPr lang="en-IN"/>
            <a:t>Severe Class Imbalance</a:t>
          </a:r>
          <a:endParaRPr lang="en-US"/>
        </a:p>
      </dgm:t>
    </dgm:pt>
    <dgm:pt modelId="{D90DDF2B-FDDF-4A72-9990-AEBC783CF998}" type="parTrans" cxnId="{3735F08E-AC38-40E1-98C9-9987D58A4B58}">
      <dgm:prSet/>
      <dgm:spPr/>
      <dgm:t>
        <a:bodyPr/>
        <a:lstStyle/>
        <a:p>
          <a:endParaRPr lang="en-US"/>
        </a:p>
      </dgm:t>
    </dgm:pt>
    <dgm:pt modelId="{9B94BAFB-A2DC-4463-A8EC-22093E34F9F0}" type="sibTrans" cxnId="{3735F08E-AC38-40E1-98C9-9987D58A4B58}">
      <dgm:prSet/>
      <dgm:spPr/>
      <dgm:t>
        <a:bodyPr/>
        <a:lstStyle/>
        <a:p>
          <a:endParaRPr lang="en-US"/>
        </a:p>
      </dgm:t>
    </dgm:pt>
    <dgm:pt modelId="{4C1F0F14-B405-4574-AFD2-78B458C970D4}">
      <dgm:prSet/>
      <dgm:spPr/>
      <dgm:t>
        <a:bodyPr/>
        <a:lstStyle/>
        <a:p>
          <a:r>
            <a:rPr lang="en-IN"/>
            <a:t>Happy and Neutral dominate both training and test sets</a:t>
          </a:r>
          <a:endParaRPr lang="en-US"/>
        </a:p>
      </dgm:t>
    </dgm:pt>
    <dgm:pt modelId="{EE8DD90A-AA52-42E7-95C7-573EA3D045B3}" type="parTrans" cxnId="{34421704-B5A3-488D-B784-FE7149F9A387}">
      <dgm:prSet/>
      <dgm:spPr/>
      <dgm:t>
        <a:bodyPr/>
        <a:lstStyle/>
        <a:p>
          <a:endParaRPr lang="en-US"/>
        </a:p>
      </dgm:t>
    </dgm:pt>
    <dgm:pt modelId="{C817B1F1-80EF-4D73-BDD1-3AAD094FB3D0}" type="sibTrans" cxnId="{34421704-B5A3-488D-B784-FE7149F9A387}">
      <dgm:prSet/>
      <dgm:spPr/>
      <dgm:t>
        <a:bodyPr/>
        <a:lstStyle/>
        <a:p>
          <a:endParaRPr lang="en-US"/>
        </a:p>
      </dgm:t>
    </dgm:pt>
    <dgm:pt modelId="{3DD3C9E8-3900-4D6E-9975-D5B7A2C21071}">
      <dgm:prSet/>
      <dgm:spPr/>
      <dgm:t>
        <a:bodyPr/>
        <a:lstStyle/>
        <a:p>
          <a:r>
            <a:rPr lang="en-IN"/>
            <a:t>Disgust is extremely underrepresented, making it the rarest class</a:t>
          </a:r>
          <a:endParaRPr lang="en-US"/>
        </a:p>
      </dgm:t>
    </dgm:pt>
    <dgm:pt modelId="{BD550B88-DC65-4305-AAFB-C8E44C615F69}" type="parTrans" cxnId="{739DA251-786B-4796-803A-308D2FEF0481}">
      <dgm:prSet/>
      <dgm:spPr/>
      <dgm:t>
        <a:bodyPr/>
        <a:lstStyle/>
        <a:p>
          <a:endParaRPr lang="en-US"/>
        </a:p>
      </dgm:t>
    </dgm:pt>
    <dgm:pt modelId="{B3E07723-DE70-43B2-9986-6B86A6C1FA43}" type="sibTrans" cxnId="{739DA251-786B-4796-803A-308D2FEF0481}">
      <dgm:prSet/>
      <dgm:spPr/>
      <dgm:t>
        <a:bodyPr/>
        <a:lstStyle/>
        <a:p>
          <a:endParaRPr lang="en-US"/>
        </a:p>
      </dgm:t>
    </dgm:pt>
    <dgm:pt modelId="{00CCBF0E-5B91-42B0-B0C5-F7D4384DA921}">
      <dgm:prSet/>
      <dgm:spPr/>
      <dgm:t>
        <a:bodyPr/>
        <a:lstStyle/>
        <a:p>
          <a:r>
            <a:rPr lang="en-IN"/>
            <a:t>Consistent Distribution Across Splits</a:t>
          </a:r>
          <a:endParaRPr lang="en-US"/>
        </a:p>
      </dgm:t>
    </dgm:pt>
    <dgm:pt modelId="{9C6AC644-FD16-4B01-AB81-C7977944F7AC}" type="parTrans" cxnId="{4E653F2B-F9B1-4AC0-AFF0-95991C8B3729}">
      <dgm:prSet/>
      <dgm:spPr/>
      <dgm:t>
        <a:bodyPr/>
        <a:lstStyle/>
        <a:p>
          <a:endParaRPr lang="en-US"/>
        </a:p>
      </dgm:t>
    </dgm:pt>
    <dgm:pt modelId="{40F383F3-CAE6-4F14-851A-CA68B65CE173}" type="sibTrans" cxnId="{4E653F2B-F9B1-4AC0-AFF0-95991C8B3729}">
      <dgm:prSet/>
      <dgm:spPr/>
      <dgm:t>
        <a:bodyPr/>
        <a:lstStyle/>
        <a:p>
          <a:endParaRPr lang="en-US"/>
        </a:p>
      </dgm:t>
    </dgm:pt>
    <dgm:pt modelId="{5E205807-3F6D-4552-9A0D-3D4BD5C64106}">
      <dgm:prSet/>
      <dgm:spPr/>
      <dgm:t>
        <a:bodyPr/>
        <a:lstStyle/>
        <a:p>
          <a:r>
            <a:rPr lang="en-IN"/>
            <a:t>The relative proportions of emotions remain similar between training and test sets</a:t>
          </a:r>
          <a:endParaRPr lang="en-US"/>
        </a:p>
      </dgm:t>
    </dgm:pt>
    <dgm:pt modelId="{DE752157-565D-4BFB-A069-FD5A6AAD8C42}" type="parTrans" cxnId="{17524330-548F-464B-92B9-B535B46381F9}">
      <dgm:prSet/>
      <dgm:spPr/>
      <dgm:t>
        <a:bodyPr/>
        <a:lstStyle/>
        <a:p>
          <a:endParaRPr lang="en-US"/>
        </a:p>
      </dgm:t>
    </dgm:pt>
    <dgm:pt modelId="{362DE0CA-E2CE-4A0A-9EE5-A742FEA17796}" type="sibTrans" cxnId="{17524330-548F-464B-92B9-B535B46381F9}">
      <dgm:prSet/>
      <dgm:spPr/>
      <dgm:t>
        <a:bodyPr/>
        <a:lstStyle/>
        <a:p>
          <a:endParaRPr lang="en-US"/>
        </a:p>
      </dgm:t>
    </dgm:pt>
    <dgm:pt modelId="{76FB229D-A1E9-4870-A1EE-CC2C29439363}">
      <dgm:prSet/>
      <dgm:spPr/>
      <dgm:t>
        <a:bodyPr/>
        <a:lstStyle/>
        <a:p>
          <a:r>
            <a:rPr lang="en-IN"/>
            <a:t>This indicates a stratified split, reducing evaluation bias</a:t>
          </a:r>
          <a:endParaRPr lang="en-US"/>
        </a:p>
      </dgm:t>
    </dgm:pt>
    <dgm:pt modelId="{778B0A42-BB6C-4D93-940C-E4B98C763B68}" type="parTrans" cxnId="{F8FC355A-272E-4C1B-85C3-CB14C3BF075A}">
      <dgm:prSet/>
      <dgm:spPr/>
      <dgm:t>
        <a:bodyPr/>
        <a:lstStyle/>
        <a:p>
          <a:endParaRPr lang="en-US"/>
        </a:p>
      </dgm:t>
    </dgm:pt>
    <dgm:pt modelId="{610F2085-C105-4268-9AA4-AD4C91E7D38B}" type="sibTrans" cxnId="{F8FC355A-272E-4C1B-85C3-CB14C3BF075A}">
      <dgm:prSet/>
      <dgm:spPr/>
      <dgm:t>
        <a:bodyPr/>
        <a:lstStyle/>
        <a:p>
          <a:endParaRPr lang="en-US"/>
        </a:p>
      </dgm:t>
    </dgm:pt>
    <dgm:pt modelId="{F7FB0E97-3AC9-44AF-9EAE-473CE52022C7}">
      <dgm:prSet/>
      <dgm:spPr/>
      <dgm:t>
        <a:bodyPr/>
        <a:lstStyle/>
        <a:p>
          <a:r>
            <a:rPr lang="en-IN"/>
            <a:t>Emotion-wise Breakdown</a:t>
          </a:r>
          <a:endParaRPr lang="en-US"/>
        </a:p>
      </dgm:t>
    </dgm:pt>
    <dgm:pt modelId="{73F15FD6-3258-4862-8FEA-6909C022D666}" type="parTrans" cxnId="{70A8C1E3-B17B-45F6-92D3-2F131F0A47E2}">
      <dgm:prSet/>
      <dgm:spPr/>
      <dgm:t>
        <a:bodyPr/>
        <a:lstStyle/>
        <a:p>
          <a:endParaRPr lang="en-US"/>
        </a:p>
      </dgm:t>
    </dgm:pt>
    <dgm:pt modelId="{C3AFEA8F-790D-47E2-BCB4-54A2A9F62FA1}" type="sibTrans" cxnId="{70A8C1E3-B17B-45F6-92D3-2F131F0A47E2}">
      <dgm:prSet/>
      <dgm:spPr/>
      <dgm:t>
        <a:bodyPr/>
        <a:lstStyle/>
        <a:p>
          <a:endParaRPr lang="en-US"/>
        </a:p>
      </dgm:t>
    </dgm:pt>
    <dgm:pt modelId="{34307EBA-D50F-4850-8196-655E438960C4}">
      <dgm:prSet/>
      <dgm:spPr/>
      <dgm:t>
        <a:bodyPr/>
        <a:lstStyle/>
        <a:p>
          <a:r>
            <a:rPr lang="en-IN"/>
            <a:t>Happy: Largest class → model likely biased toward predicting happiness</a:t>
          </a:r>
          <a:endParaRPr lang="en-US"/>
        </a:p>
      </dgm:t>
    </dgm:pt>
    <dgm:pt modelId="{D0DDF124-DD64-43AA-AD2A-F904A11565E0}" type="parTrans" cxnId="{0A2D0304-7681-4E4D-8199-384AE3FF6CB2}">
      <dgm:prSet/>
      <dgm:spPr/>
      <dgm:t>
        <a:bodyPr/>
        <a:lstStyle/>
        <a:p>
          <a:endParaRPr lang="en-US"/>
        </a:p>
      </dgm:t>
    </dgm:pt>
    <dgm:pt modelId="{E0E1E7F5-FBDA-4E2F-886A-BCC5A1DEE0F8}" type="sibTrans" cxnId="{0A2D0304-7681-4E4D-8199-384AE3FF6CB2}">
      <dgm:prSet/>
      <dgm:spPr/>
      <dgm:t>
        <a:bodyPr/>
        <a:lstStyle/>
        <a:p>
          <a:endParaRPr lang="en-US"/>
        </a:p>
      </dgm:t>
    </dgm:pt>
    <dgm:pt modelId="{E0597A6F-BCFE-41ED-A5A6-B06121FAC3B4}">
      <dgm:prSet/>
      <dgm:spPr/>
      <dgm:t>
        <a:bodyPr/>
        <a:lstStyle/>
        <a:p>
          <a:r>
            <a:rPr lang="en-IN"/>
            <a:t>Neutral &amp; Sad: Well-represented but still secondary to Happy</a:t>
          </a:r>
          <a:endParaRPr lang="en-US"/>
        </a:p>
      </dgm:t>
    </dgm:pt>
    <dgm:pt modelId="{7BC961A2-BD04-4E89-8DC5-B991C9C3D98A}" type="parTrans" cxnId="{E1624AF6-8ABB-491A-B5C8-E4BD48334857}">
      <dgm:prSet/>
      <dgm:spPr/>
      <dgm:t>
        <a:bodyPr/>
        <a:lstStyle/>
        <a:p>
          <a:endParaRPr lang="en-US"/>
        </a:p>
      </dgm:t>
    </dgm:pt>
    <dgm:pt modelId="{A4D5FFD2-7DBD-40B5-BD56-99DB095E36A9}" type="sibTrans" cxnId="{E1624AF6-8ABB-491A-B5C8-E4BD48334857}">
      <dgm:prSet/>
      <dgm:spPr/>
      <dgm:t>
        <a:bodyPr/>
        <a:lstStyle/>
        <a:p>
          <a:endParaRPr lang="en-US"/>
        </a:p>
      </dgm:t>
    </dgm:pt>
    <dgm:pt modelId="{D6C0B633-DDB8-4238-8373-814A23B05EC2}">
      <dgm:prSet/>
      <dgm:spPr/>
      <dgm:t>
        <a:bodyPr/>
        <a:lstStyle/>
        <a:p>
          <a:r>
            <a:rPr lang="en-IN"/>
            <a:t>Angry &amp; Fear: Moderate representation</a:t>
          </a:r>
          <a:endParaRPr lang="en-US"/>
        </a:p>
      </dgm:t>
    </dgm:pt>
    <dgm:pt modelId="{7299769D-308B-4B24-9B97-7836B7C139ED}" type="parTrans" cxnId="{DE40FC96-7516-4F0C-87DF-648CF31AFE68}">
      <dgm:prSet/>
      <dgm:spPr/>
      <dgm:t>
        <a:bodyPr/>
        <a:lstStyle/>
        <a:p>
          <a:endParaRPr lang="en-US"/>
        </a:p>
      </dgm:t>
    </dgm:pt>
    <dgm:pt modelId="{65FCA3CC-501F-4A2D-B55D-B890E7548160}" type="sibTrans" cxnId="{DE40FC96-7516-4F0C-87DF-648CF31AFE68}">
      <dgm:prSet/>
      <dgm:spPr/>
      <dgm:t>
        <a:bodyPr/>
        <a:lstStyle/>
        <a:p>
          <a:endParaRPr lang="en-US"/>
        </a:p>
      </dgm:t>
    </dgm:pt>
    <dgm:pt modelId="{058D0539-1566-4A40-8E27-09495DA4037C}">
      <dgm:prSet/>
      <dgm:spPr/>
      <dgm:t>
        <a:bodyPr/>
        <a:lstStyle/>
        <a:p>
          <a:r>
            <a:rPr lang="en-IN"/>
            <a:t>Surprise: Lower representation</a:t>
          </a:r>
          <a:endParaRPr lang="en-US"/>
        </a:p>
      </dgm:t>
    </dgm:pt>
    <dgm:pt modelId="{5F811A8A-8F52-4DBA-8B80-157876564CF0}" type="parTrans" cxnId="{629E37FC-372E-40EE-9A74-8489CFE779BC}">
      <dgm:prSet/>
      <dgm:spPr/>
      <dgm:t>
        <a:bodyPr/>
        <a:lstStyle/>
        <a:p>
          <a:endParaRPr lang="en-US"/>
        </a:p>
      </dgm:t>
    </dgm:pt>
    <dgm:pt modelId="{98C33C33-D32F-4DF8-A0D5-5E74F0EDF957}" type="sibTrans" cxnId="{629E37FC-372E-40EE-9A74-8489CFE779BC}">
      <dgm:prSet/>
      <dgm:spPr/>
      <dgm:t>
        <a:bodyPr/>
        <a:lstStyle/>
        <a:p>
          <a:endParaRPr lang="en-US"/>
        </a:p>
      </dgm:t>
    </dgm:pt>
    <dgm:pt modelId="{16E79C75-B7F7-4BD5-B6CF-399AAFFB5749}">
      <dgm:prSet/>
      <dgm:spPr/>
      <dgm:t>
        <a:bodyPr/>
        <a:lstStyle/>
        <a:p>
          <a:r>
            <a:rPr lang="en-IN"/>
            <a:t>Disgust: Critically low sample count → high risk of poor recall</a:t>
          </a:r>
          <a:endParaRPr lang="en-US"/>
        </a:p>
      </dgm:t>
    </dgm:pt>
    <dgm:pt modelId="{E1DB6C6F-A6A0-4A3F-A7B4-54A2ACBE7D59}" type="parTrans" cxnId="{24A637F3-3A9B-448E-93D5-1B8B0E74F281}">
      <dgm:prSet/>
      <dgm:spPr/>
      <dgm:t>
        <a:bodyPr/>
        <a:lstStyle/>
        <a:p>
          <a:endParaRPr lang="en-US"/>
        </a:p>
      </dgm:t>
    </dgm:pt>
    <dgm:pt modelId="{423C6E27-C58A-45A1-A600-2F277D1167AE}" type="sibTrans" cxnId="{24A637F3-3A9B-448E-93D5-1B8B0E74F281}">
      <dgm:prSet/>
      <dgm:spPr/>
      <dgm:t>
        <a:bodyPr/>
        <a:lstStyle/>
        <a:p>
          <a:endParaRPr lang="en-US"/>
        </a:p>
      </dgm:t>
    </dgm:pt>
    <dgm:pt modelId="{1907346E-35FD-4CAE-8047-C73AD0B3EB16}" type="pres">
      <dgm:prSet presAssocID="{73E1D928-32C8-4144-9A08-195E868FD8C4}" presName="linear" presStyleCnt="0">
        <dgm:presLayoutVars>
          <dgm:dir/>
          <dgm:animLvl val="lvl"/>
          <dgm:resizeHandles val="exact"/>
        </dgm:presLayoutVars>
      </dgm:prSet>
      <dgm:spPr/>
    </dgm:pt>
    <dgm:pt modelId="{E58DB94B-1DD1-4824-AFF0-659DE75B9937}" type="pres">
      <dgm:prSet presAssocID="{F09D2FA3-919C-4221-9822-5B37BDDA4300}" presName="parentLin" presStyleCnt="0"/>
      <dgm:spPr/>
    </dgm:pt>
    <dgm:pt modelId="{DEACE8AC-136E-4FBA-8932-BEA475EDA20A}" type="pres">
      <dgm:prSet presAssocID="{F09D2FA3-919C-4221-9822-5B37BDDA4300}" presName="parentLeftMargin" presStyleLbl="node1" presStyleIdx="0" presStyleCnt="3"/>
      <dgm:spPr/>
    </dgm:pt>
    <dgm:pt modelId="{D2D5657B-2440-4C2D-BB56-9A8D00EA28E8}" type="pres">
      <dgm:prSet presAssocID="{F09D2FA3-919C-4221-9822-5B37BDDA430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5D4A52B-6105-45A2-8A11-743764867B8A}" type="pres">
      <dgm:prSet presAssocID="{F09D2FA3-919C-4221-9822-5B37BDDA4300}" presName="negativeSpace" presStyleCnt="0"/>
      <dgm:spPr/>
    </dgm:pt>
    <dgm:pt modelId="{2B8AC99A-C870-4AF0-8AE1-C6544592FA16}" type="pres">
      <dgm:prSet presAssocID="{F09D2FA3-919C-4221-9822-5B37BDDA4300}" presName="childText" presStyleLbl="conFgAcc1" presStyleIdx="0" presStyleCnt="3">
        <dgm:presLayoutVars>
          <dgm:bulletEnabled val="1"/>
        </dgm:presLayoutVars>
      </dgm:prSet>
      <dgm:spPr/>
    </dgm:pt>
    <dgm:pt modelId="{1FFCFCEC-4D1D-425A-A756-B975ACAE16DE}" type="pres">
      <dgm:prSet presAssocID="{9B94BAFB-A2DC-4463-A8EC-22093E34F9F0}" presName="spaceBetweenRectangles" presStyleCnt="0"/>
      <dgm:spPr/>
    </dgm:pt>
    <dgm:pt modelId="{8003F932-A19F-4B9D-B2CE-42D9EDACA4CF}" type="pres">
      <dgm:prSet presAssocID="{00CCBF0E-5B91-42B0-B0C5-F7D4384DA921}" presName="parentLin" presStyleCnt="0"/>
      <dgm:spPr/>
    </dgm:pt>
    <dgm:pt modelId="{5D2AE67E-30C7-45DA-8DCA-7738024E84ED}" type="pres">
      <dgm:prSet presAssocID="{00CCBF0E-5B91-42B0-B0C5-F7D4384DA921}" presName="parentLeftMargin" presStyleLbl="node1" presStyleIdx="0" presStyleCnt="3"/>
      <dgm:spPr/>
    </dgm:pt>
    <dgm:pt modelId="{18D8FA48-0F3E-48E4-A55D-D06CADAF0322}" type="pres">
      <dgm:prSet presAssocID="{00CCBF0E-5B91-42B0-B0C5-F7D4384DA92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C9444C3-30AF-493C-98D4-A95F2A4D75F4}" type="pres">
      <dgm:prSet presAssocID="{00CCBF0E-5B91-42B0-B0C5-F7D4384DA921}" presName="negativeSpace" presStyleCnt="0"/>
      <dgm:spPr/>
    </dgm:pt>
    <dgm:pt modelId="{99CDC2AA-CAEC-4240-AF19-0581BEF134F7}" type="pres">
      <dgm:prSet presAssocID="{00CCBF0E-5B91-42B0-B0C5-F7D4384DA921}" presName="childText" presStyleLbl="conFgAcc1" presStyleIdx="1" presStyleCnt="3">
        <dgm:presLayoutVars>
          <dgm:bulletEnabled val="1"/>
        </dgm:presLayoutVars>
      </dgm:prSet>
      <dgm:spPr/>
    </dgm:pt>
    <dgm:pt modelId="{20BFFF13-090C-43A0-838A-AFAC668829C5}" type="pres">
      <dgm:prSet presAssocID="{40F383F3-CAE6-4F14-851A-CA68B65CE173}" presName="spaceBetweenRectangles" presStyleCnt="0"/>
      <dgm:spPr/>
    </dgm:pt>
    <dgm:pt modelId="{7FDD6591-D688-41D3-87B3-8D825A9D7E3F}" type="pres">
      <dgm:prSet presAssocID="{F7FB0E97-3AC9-44AF-9EAE-473CE52022C7}" presName="parentLin" presStyleCnt="0"/>
      <dgm:spPr/>
    </dgm:pt>
    <dgm:pt modelId="{0330FA69-03AF-45D1-8F21-C397EDC2D9CA}" type="pres">
      <dgm:prSet presAssocID="{F7FB0E97-3AC9-44AF-9EAE-473CE52022C7}" presName="parentLeftMargin" presStyleLbl="node1" presStyleIdx="1" presStyleCnt="3"/>
      <dgm:spPr/>
    </dgm:pt>
    <dgm:pt modelId="{325BA917-BDDB-4E8B-B76E-D1C80517500D}" type="pres">
      <dgm:prSet presAssocID="{F7FB0E97-3AC9-44AF-9EAE-473CE52022C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5889F42-84EF-425D-90F5-C7051FFE3F85}" type="pres">
      <dgm:prSet presAssocID="{F7FB0E97-3AC9-44AF-9EAE-473CE52022C7}" presName="negativeSpace" presStyleCnt="0"/>
      <dgm:spPr/>
    </dgm:pt>
    <dgm:pt modelId="{AAF49C43-C3FD-4B6A-A88B-1D19E4C94C39}" type="pres">
      <dgm:prSet presAssocID="{F7FB0E97-3AC9-44AF-9EAE-473CE52022C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167BE02-F38D-4839-9BC1-1968B8A49BD2}" type="presOf" srcId="{F7FB0E97-3AC9-44AF-9EAE-473CE52022C7}" destId="{0330FA69-03AF-45D1-8F21-C397EDC2D9CA}" srcOrd="0" destOrd="0" presId="urn:microsoft.com/office/officeart/2005/8/layout/list1"/>
    <dgm:cxn modelId="{0A2D0304-7681-4E4D-8199-384AE3FF6CB2}" srcId="{F7FB0E97-3AC9-44AF-9EAE-473CE52022C7}" destId="{34307EBA-D50F-4850-8196-655E438960C4}" srcOrd="0" destOrd="0" parTransId="{D0DDF124-DD64-43AA-AD2A-F904A11565E0}" sibTransId="{E0E1E7F5-FBDA-4E2F-886A-BCC5A1DEE0F8}"/>
    <dgm:cxn modelId="{34421704-B5A3-488D-B784-FE7149F9A387}" srcId="{F09D2FA3-919C-4221-9822-5B37BDDA4300}" destId="{4C1F0F14-B405-4574-AFD2-78B458C970D4}" srcOrd="0" destOrd="0" parTransId="{EE8DD90A-AA52-42E7-95C7-573EA3D045B3}" sibTransId="{C817B1F1-80EF-4D73-BDD1-3AAD094FB3D0}"/>
    <dgm:cxn modelId="{FED8D318-1DAD-4B9E-A01D-D8CB1D2B4004}" type="presOf" srcId="{5E205807-3F6D-4552-9A0D-3D4BD5C64106}" destId="{99CDC2AA-CAEC-4240-AF19-0581BEF134F7}" srcOrd="0" destOrd="0" presId="urn:microsoft.com/office/officeart/2005/8/layout/list1"/>
    <dgm:cxn modelId="{FAF6D81A-3C44-4A40-8378-0BE820C73BA1}" type="presOf" srcId="{73E1D928-32C8-4144-9A08-195E868FD8C4}" destId="{1907346E-35FD-4CAE-8047-C73AD0B3EB16}" srcOrd="0" destOrd="0" presId="urn:microsoft.com/office/officeart/2005/8/layout/list1"/>
    <dgm:cxn modelId="{4E653F2B-F9B1-4AC0-AFF0-95991C8B3729}" srcId="{73E1D928-32C8-4144-9A08-195E868FD8C4}" destId="{00CCBF0E-5B91-42B0-B0C5-F7D4384DA921}" srcOrd="1" destOrd="0" parTransId="{9C6AC644-FD16-4B01-AB81-C7977944F7AC}" sibTransId="{40F383F3-CAE6-4F14-851A-CA68B65CE173}"/>
    <dgm:cxn modelId="{17524330-548F-464B-92B9-B535B46381F9}" srcId="{00CCBF0E-5B91-42B0-B0C5-F7D4384DA921}" destId="{5E205807-3F6D-4552-9A0D-3D4BD5C64106}" srcOrd="0" destOrd="0" parTransId="{DE752157-565D-4BFB-A069-FD5A6AAD8C42}" sibTransId="{362DE0CA-E2CE-4A0A-9EE5-A742FEA17796}"/>
    <dgm:cxn modelId="{B9B7C466-D738-4972-8AE7-0C2B8D281493}" type="presOf" srcId="{76FB229D-A1E9-4870-A1EE-CC2C29439363}" destId="{99CDC2AA-CAEC-4240-AF19-0581BEF134F7}" srcOrd="0" destOrd="1" presId="urn:microsoft.com/office/officeart/2005/8/layout/list1"/>
    <dgm:cxn modelId="{FE0F154B-F6A4-48DD-A234-C271A3E3A9CC}" type="presOf" srcId="{34307EBA-D50F-4850-8196-655E438960C4}" destId="{AAF49C43-C3FD-4B6A-A88B-1D19E4C94C39}" srcOrd="0" destOrd="0" presId="urn:microsoft.com/office/officeart/2005/8/layout/list1"/>
    <dgm:cxn modelId="{5DDD0970-6747-404C-BCE4-40364E64FC8F}" type="presOf" srcId="{F09D2FA3-919C-4221-9822-5B37BDDA4300}" destId="{D2D5657B-2440-4C2D-BB56-9A8D00EA28E8}" srcOrd="1" destOrd="0" presId="urn:microsoft.com/office/officeart/2005/8/layout/list1"/>
    <dgm:cxn modelId="{739DA251-786B-4796-803A-308D2FEF0481}" srcId="{F09D2FA3-919C-4221-9822-5B37BDDA4300}" destId="{3DD3C9E8-3900-4D6E-9975-D5B7A2C21071}" srcOrd="1" destOrd="0" parTransId="{BD550B88-DC65-4305-AAFB-C8E44C615F69}" sibTransId="{B3E07723-DE70-43B2-9986-6B86A6C1FA43}"/>
    <dgm:cxn modelId="{BB5EB772-C329-4A5C-BB89-10EAC4DFF32E}" type="presOf" srcId="{E0597A6F-BCFE-41ED-A5A6-B06121FAC3B4}" destId="{AAF49C43-C3FD-4B6A-A88B-1D19E4C94C39}" srcOrd="0" destOrd="1" presId="urn:microsoft.com/office/officeart/2005/8/layout/list1"/>
    <dgm:cxn modelId="{F8FC355A-272E-4C1B-85C3-CB14C3BF075A}" srcId="{00CCBF0E-5B91-42B0-B0C5-F7D4384DA921}" destId="{76FB229D-A1E9-4870-A1EE-CC2C29439363}" srcOrd="1" destOrd="0" parTransId="{778B0A42-BB6C-4D93-940C-E4B98C763B68}" sibTransId="{610F2085-C105-4268-9AA4-AD4C91E7D38B}"/>
    <dgm:cxn modelId="{8905407D-B4FD-4EC1-8CEB-36D195A2149C}" type="presOf" srcId="{3DD3C9E8-3900-4D6E-9975-D5B7A2C21071}" destId="{2B8AC99A-C870-4AF0-8AE1-C6544592FA16}" srcOrd="0" destOrd="1" presId="urn:microsoft.com/office/officeart/2005/8/layout/list1"/>
    <dgm:cxn modelId="{84FD1689-7300-46F0-AE7E-4EA45A250558}" type="presOf" srcId="{00CCBF0E-5B91-42B0-B0C5-F7D4384DA921}" destId="{5D2AE67E-30C7-45DA-8DCA-7738024E84ED}" srcOrd="0" destOrd="0" presId="urn:microsoft.com/office/officeart/2005/8/layout/list1"/>
    <dgm:cxn modelId="{9B04B98E-1B89-4605-8D68-59717CCCD57D}" type="presOf" srcId="{4C1F0F14-B405-4574-AFD2-78B458C970D4}" destId="{2B8AC99A-C870-4AF0-8AE1-C6544592FA16}" srcOrd="0" destOrd="0" presId="urn:microsoft.com/office/officeart/2005/8/layout/list1"/>
    <dgm:cxn modelId="{3735F08E-AC38-40E1-98C9-9987D58A4B58}" srcId="{73E1D928-32C8-4144-9A08-195E868FD8C4}" destId="{F09D2FA3-919C-4221-9822-5B37BDDA4300}" srcOrd="0" destOrd="0" parTransId="{D90DDF2B-FDDF-4A72-9990-AEBC783CF998}" sibTransId="{9B94BAFB-A2DC-4463-A8EC-22093E34F9F0}"/>
    <dgm:cxn modelId="{3FB15493-0389-4CF2-950F-099226030343}" type="presOf" srcId="{F09D2FA3-919C-4221-9822-5B37BDDA4300}" destId="{DEACE8AC-136E-4FBA-8932-BEA475EDA20A}" srcOrd="0" destOrd="0" presId="urn:microsoft.com/office/officeart/2005/8/layout/list1"/>
    <dgm:cxn modelId="{DE40FC96-7516-4F0C-87DF-648CF31AFE68}" srcId="{F7FB0E97-3AC9-44AF-9EAE-473CE52022C7}" destId="{D6C0B633-DDB8-4238-8373-814A23B05EC2}" srcOrd="2" destOrd="0" parTransId="{7299769D-308B-4B24-9B97-7836B7C139ED}" sibTransId="{65FCA3CC-501F-4A2D-B55D-B890E7548160}"/>
    <dgm:cxn modelId="{7D9B0A9C-2E33-4D16-9529-EF8EB20D13B5}" type="presOf" srcId="{16E79C75-B7F7-4BD5-B6CF-399AAFFB5749}" destId="{AAF49C43-C3FD-4B6A-A88B-1D19E4C94C39}" srcOrd="0" destOrd="4" presId="urn:microsoft.com/office/officeart/2005/8/layout/list1"/>
    <dgm:cxn modelId="{EC2DA8AA-45A6-446D-AFB8-DEC9621CCEF4}" type="presOf" srcId="{F7FB0E97-3AC9-44AF-9EAE-473CE52022C7}" destId="{325BA917-BDDB-4E8B-B76E-D1C80517500D}" srcOrd="1" destOrd="0" presId="urn:microsoft.com/office/officeart/2005/8/layout/list1"/>
    <dgm:cxn modelId="{1F7739C0-05D9-47EE-B4DB-DFD591ACDE83}" type="presOf" srcId="{058D0539-1566-4A40-8E27-09495DA4037C}" destId="{AAF49C43-C3FD-4B6A-A88B-1D19E4C94C39}" srcOrd="0" destOrd="3" presId="urn:microsoft.com/office/officeart/2005/8/layout/list1"/>
    <dgm:cxn modelId="{F94057E1-4598-48AD-9D53-39F8705B208A}" type="presOf" srcId="{D6C0B633-DDB8-4238-8373-814A23B05EC2}" destId="{AAF49C43-C3FD-4B6A-A88B-1D19E4C94C39}" srcOrd="0" destOrd="2" presId="urn:microsoft.com/office/officeart/2005/8/layout/list1"/>
    <dgm:cxn modelId="{70A8C1E3-B17B-45F6-92D3-2F131F0A47E2}" srcId="{73E1D928-32C8-4144-9A08-195E868FD8C4}" destId="{F7FB0E97-3AC9-44AF-9EAE-473CE52022C7}" srcOrd="2" destOrd="0" parTransId="{73F15FD6-3258-4862-8FEA-6909C022D666}" sibTransId="{C3AFEA8F-790D-47E2-BCB4-54A2A9F62FA1}"/>
    <dgm:cxn modelId="{24A637F3-3A9B-448E-93D5-1B8B0E74F281}" srcId="{F7FB0E97-3AC9-44AF-9EAE-473CE52022C7}" destId="{16E79C75-B7F7-4BD5-B6CF-399AAFFB5749}" srcOrd="4" destOrd="0" parTransId="{E1DB6C6F-A6A0-4A3F-A7B4-54A2ACBE7D59}" sibTransId="{423C6E27-C58A-45A1-A600-2F277D1167AE}"/>
    <dgm:cxn modelId="{E1624AF6-8ABB-491A-B5C8-E4BD48334857}" srcId="{F7FB0E97-3AC9-44AF-9EAE-473CE52022C7}" destId="{E0597A6F-BCFE-41ED-A5A6-B06121FAC3B4}" srcOrd="1" destOrd="0" parTransId="{7BC961A2-BD04-4E89-8DC5-B991C9C3D98A}" sibTransId="{A4D5FFD2-7DBD-40B5-BD56-99DB095E36A9}"/>
    <dgm:cxn modelId="{134F99FA-AA3D-4544-AF18-796AF88D6BB0}" type="presOf" srcId="{00CCBF0E-5B91-42B0-B0C5-F7D4384DA921}" destId="{18D8FA48-0F3E-48E4-A55D-D06CADAF0322}" srcOrd="1" destOrd="0" presId="urn:microsoft.com/office/officeart/2005/8/layout/list1"/>
    <dgm:cxn modelId="{629E37FC-372E-40EE-9A74-8489CFE779BC}" srcId="{F7FB0E97-3AC9-44AF-9EAE-473CE52022C7}" destId="{058D0539-1566-4A40-8E27-09495DA4037C}" srcOrd="3" destOrd="0" parTransId="{5F811A8A-8F52-4DBA-8B80-157876564CF0}" sibTransId="{98C33C33-D32F-4DF8-A0D5-5E74F0EDF957}"/>
    <dgm:cxn modelId="{A6785BB7-4E44-4EEA-85ED-983DAAE6DF2E}" type="presParOf" srcId="{1907346E-35FD-4CAE-8047-C73AD0B3EB16}" destId="{E58DB94B-1DD1-4824-AFF0-659DE75B9937}" srcOrd="0" destOrd="0" presId="urn:microsoft.com/office/officeart/2005/8/layout/list1"/>
    <dgm:cxn modelId="{38693CA5-E56A-4AFA-972B-D9677A5043DD}" type="presParOf" srcId="{E58DB94B-1DD1-4824-AFF0-659DE75B9937}" destId="{DEACE8AC-136E-4FBA-8932-BEA475EDA20A}" srcOrd="0" destOrd="0" presId="urn:microsoft.com/office/officeart/2005/8/layout/list1"/>
    <dgm:cxn modelId="{08955818-74CD-4996-94AD-3AF4339D77B3}" type="presParOf" srcId="{E58DB94B-1DD1-4824-AFF0-659DE75B9937}" destId="{D2D5657B-2440-4C2D-BB56-9A8D00EA28E8}" srcOrd="1" destOrd="0" presId="urn:microsoft.com/office/officeart/2005/8/layout/list1"/>
    <dgm:cxn modelId="{2C73D9DB-8311-4912-8A6E-F87CAE3B27F9}" type="presParOf" srcId="{1907346E-35FD-4CAE-8047-C73AD0B3EB16}" destId="{85D4A52B-6105-45A2-8A11-743764867B8A}" srcOrd="1" destOrd="0" presId="urn:microsoft.com/office/officeart/2005/8/layout/list1"/>
    <dgm:cxn modelId="{F23B0A6F-8D0E-4A90-8043-E4BAE790CDD9}" type="presParOf" srcId="{1907346E-35FD-4CAE-8047-C73AD0B3EB16}" destId="{2B8AC99A-C870-4AF0-8AE1-C6544592FA16}" srcOrd="2" destOrd="0" presId="urn:microsoft.com/office/officeart/2005/8/layout/list1"/>
    <dgm:cxn modelId="{D1B30FA3-4AE7-4030-813A-178F876EC8C0}" type="presParOf" srcId="{1907346E-35FD-4CAE-8047-C73AD0B3EB16}" destId="{1FFCFCEC-4D1D-425A-A756-B975ACAE16DE}" srcOrd="3" destOrd="0" presId="urn:microsoft.com/office/officeart/2005/8/layout/list1"/>
    <dgm:cxn modelId="{8603980E-82E5-4CB8-A1A4-550BB59FD16D}" type="presParOf" srcId="{1907346E-35FD-4CAE-8047-C73AD0B3EB16}" destId="{8003F932-A19F-4B9D-B2CE-42D9EDACA4CF}" srcOrd="4" destOrd="0" presId="urn:microsoft.com/office/officeart/2005/8/layout/list1"/>
    <dgm:cxn modelId="{ABB22F4F-BB33-4BCF-9757-E616FC7CA6A5}" type="presParOf" srcId="{8003F932-A19F-4B9D-B2CE-42D9EDACA4CF}" destId="{5D2AE67E-30C7-45DA-8DCA-7738024E84ED}" srcOrd="0" destOrd="0" presId="urn:microsoft.com/office/officeart/2005/8/layout/list1"/>
    <dgm:cxn modelId="{794291B7-7FD3-4D52-96E2-DDF4ACC2FB72}" type="presParOf" srcId="{8003F932-A19F-4B9D-B2CE-42D9EDACA4CF}" destId="{18D8FA48-0F3E-48E4-A55D-D06CADAF0322}" srcOrd="1" destOrd="0" presId="urn:microsoft.com/office/officeart/2005/8/layout/list1"/>
    <dgm:cxn modelId="{CB18FFA7-97D3-4244-B5CF-C0DE7603B543}" type="presParOf" srcId="{1907346E-35FD-4CAE-8047-C73AD0B3EB16}" destId="{2C9444C3-30AF-493C-98D4-A95F2A4D75F4}" srcOrd="5" destOrd="0" presId="urn:microsoft.com/office/officeart/2005/8/layout/list1"/>
    <dgm:cxn modelId="{6D8C798D-0A51-4BE9-9A61-986CB8F83411}" type="presParOf" srcId="{1907346E-35FD-4CAE-8047-C73AD0B3EB16}" destId="{99CDC2AA-CAEC-4240-AF19-0581BEF134F7}" srcOrd="6" destOrd="0" presId="urn:microsoft.com/office/officeart/2005/8/layout/list1"/>
    <dgm:cxn modelId="{E49BFF78-C992-494A-8582-72CCFD0AB20A}" type="presParOf" srcId="{1907346E-35FD-4CAE-8047-C73AD0B3EB16}" destId="{20BFFF13-090C-43A0-838A-AFAC668829C5}" srcOrd="7" destOrd="0" presId="urn:microsoft.com/office/officeart/2005/8/layout/list1"/>
    <dgm:cxn modelId="{6D84D064-9430-4115-86E8-F1E18277C89F}" type="presParOf" srcId="{1907346E-35FD-4CAE-8047-C73AD0B3EB16}" destId="{7FDD6591-D688-41D3-87B3-8D825A9D7E3F}" srcOrd="8" destOrd="0" presId="urn:microsoft.com/office/officeart/2005/8/layout/list1"/>
    <dgm:cxn modelId="{8A3DD77F-2AE2-4B86-B188-951CAA3F7AB9}" type="presParOf" srcId="{7FDD6591-D688-41D3-87B3-8D825A9D7E3F}" destId="{0330FA69-03AF-45D1-8F21-C397EDC2D9CA}" srcOrd="0" destOrd="0" presId="urn:microsoft.com/office/officeart/2005/8/layout/list1"/>
    <dgm:cxn modelId="{8D91BE53-8C9A-49A6-AA46-49963A40B139}" type="presParOf" srcId="{7FDD6591-D688-41D3-87B3-8D825A9D7E3F}" destId="{325BA917-BDDB-4E8B-B76E-D1C80517500D}" srcOrd="1" destOrd="0" presId="urn:microsoft.com/office/officeart/2005/8/layout/list1"/>
    <dgm:cxn modelId="{E9F5791F-A790-4F15-8FFC-54A6F15359DF}" type="presParOf" srcId="{1907346E-35FD-4CAE-8047-C73AD0B3EB16}" destId="{45889F42-84EF-425D-90F5-C7051FFE3F85}" srcOrd="9" destOrd="0" presId="urn:microsoft.com/office/officeart/2005/8/layout/list1"/>
    <dgm:cxn modelId="{7C1863ED-862B-41EE-B142-77306F6494D1}" type="presParOf" srcId="{1907346E-35FD-4CAE-8047-C73AD0B3EB16}" destId="{AAF49C43-C3FD-4B6A-A88B-1D19E4C94C3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DEAD63-A5C3-4C89-920D-90716EA17DB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4A7E5B2-EFFD-4D15-95A0-CEFF0AF0803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models/emotion_model.h5 (9.4 MB trained model)</a:t>
          </a:r>
        </a:p>
      </dgm:t>
    </dgm:pt>
    <dgm:pt modelId="{903ACB3E-5E62-4B5A-BF9A-75B4E9961E58}" type="parTrans" cxnId="{50BCF7A4-17CF-40CB-AF84-4929C06AB57C}">
      <dgm:prSet/>
      <dgm:spPr/>
      <dgm:t>
        <a:bodyPr/>
        <a:lstStyle/>
        <a:p>
          <a:endParaRPr lang="en-US"/>
        </a:p>
      </dgm:t>
    </dgm:pt>
    <dgm:pt modelId="{F874735A-FA24-4B35-828D-204E03961471}" type="sibTrans" cxnId="{50BCF7A4-17CF-40CB-AF84-4929C06AB57C}">
      <dgm:prSet/>
      <dgm:spPr/>
      <dgm:t>
        <a:bodyPr/>
        <a:lstStyle/>
        <a:p>
          <a:endParaRPr lang="en-US"/>
        </a:p>
      </dgm:t>
    </dgm:pt>
    <dgm:pt modelId="{722FB2AF-4DAC-42A8-85F6-D2610F65E44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Test accuracy &gt; 65% (matching state-of-the-art)</a:t>
          </a:r>
        </a:p>
      </dgm:t>
    </dgm:pt>
    <dgm:pt modelId="{C0AF0477-1727-470A-8C83-231DDCD4360C}" type="parTrans" cxnId="{55487C80-9CD5-470C-8DE5-3949E9E6DE83}">
      <dgm:prSet/>
      <dgm:spPr/>
      <dgm:t>
        <a:bodyPr/>
        <a:lstStyle/>
        <a:p>
          <a:endParaRPr lang="en-US"/>
        </a:p>
      </dgm:t>
    </dgm:pt>
    <dgm:pt modelId="{E0CE8B42-5324-4A89-A2F2-87C1C1CC6F77}" type="sibTrans" cxnId="{55487C80-9CD5-470C-8DE5-3949E9E6DE83}">
      <dgm:prSet/>
      <dgm:spPr/>
      <dgm:t>
        <a:bodyPr/>
        <a:lstStyle/>
        <a:p>
          <a:endParaRPr lang="en-US"/>
        </a:p>
      </dgm:t>
    </dgm:pt>
    <dgm:pt modelId="{7EE2EF66-3ECC-423B-8DC7-F52D0062CF3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15+ visualization files</a:t>
          </a:r>
        </a:p>
      </dgm:t>
    </dgm:pt>
    <dgm:pt modelId="{6A269583-0CFB-4913-A4D0-4515EAB22C84}" type="parTrans" cxnId="{0679D047-A6A6-40B7-B86C-2AB60D2D3260}">
      <dgm:prSet/>
      <dgm:spPr/>
      <dgm:t>
        <a:bodyPr/>
        <a:lstStyle/>
        <a:p>
          <a:endParaRPr lang="en-US"/>
        </a:p>
      </dgm:t>
    </dgm:pt>
    <dgm:pt modelId="{7D4325A9-6DC6-4596-AB9E-76BB8B2E592F}" type="sibTrans" cxnId="{0679D047-A6A6-40B7-B86C-2AB60D2D3260}">
      <dgm:prSet/>
      <dgm:spPr/>
      <dgm:t>
        <a:bodyPr/>
        <a:lstStyle/>
        <a:p>
          <a:endParaRPr lang="en-US"/>
        </a:p>
      </dgm:t>
    </dgm:pt>
    <dgm:pt modelId="{C2EB308A-A4D3-4788-8CF9-66905E5948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10+ data export files</a:t>
          </a:r>
        </a:p>
      </dgm:t>
    </dgm:pt>
    <dgm:pt modelId="{8A351A72-8759-42D9-921A-CDD194C6580B}" type="parTrans" cxnId="{394E4ABD-798A-434A-9368-D400C3AE93AC}">
      <dgm:prSet/>
      <dgm:spPr/>
      <dgm:t>
        <a:bodyPr/>
        <a:lstStyle/>
        <a:p>
          <a:endParaRPr lang="en-US"/>
        </a:p>
      </dgm:t>
    </dgm:pt>
    <dgm:pt modelId="{54E4BF58-465C-47C8-A2F8-74F50D771BEC}" type="sibTrans" cxnId="{394E4ABD-798A-434A-9368-D400C3AE93AC}">
      <dgm:prSet/>
      <dgm:spPr/>
      <dgm:t>
        <a:bodyPr/>
        <a:lstStyle/>
        <a:p>
          <a:endParaRPr lang="en-US"/>
        </a:p>
      </dgm:t>
    </dgm:pt>
    <dgm:pt modelId="{42CEF095-69C4-4B2F-9D0E-9C5BF2BF672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Live webcam detection working</a:t>
          </a:r>
        </a:p>
      </dgm:t>
    </dgm:pt>
    <dgm:pt modelId="{BC57FD9E-E6B4-4E15-BE12-0DC9920C245F}" type="parTrans" cxnId="{EA266CDD-A284-41CC-9064-1C3D94D819A3}">
      <dgm:prSet/>
      <dgm:spPr/>
      <dgm:t>
        <a:bodyPr/>
        <a:lstStyle/>
        <a:p>
          <a:endParaRPr lang="en-US"/>
        </a:p>
      </dgm:t>
    </dgm:pt>
    <dgm:pt modelId="{3BD006EC-0928-4192-9C51-39A86DCD7A3F}" type="sibTrans" cxnId="{EA266CDD-A284-41CC-9064-1C3D94D819A3}">
      <dgm:prSet/>
      <dgm:spPr/>
      <dgm:t>
        <a:bodyPr/>
        <a:lstStyle/>
        <a:p>
          <a:endParaRPr lang="en-US"/>
        </a:p>
      </dgm:t>
    </dgm:pt>
    <dgm:pt modelId="{77B6FF5E-8A30-4E1C-9CC9-52F27F59A1EB}" type="pres">
      <dgm:prSet presAssocID="{F1DEAD63-A5C3-4C89-920D-90716EA17DB6}" presName="root" presStyleCnt="0">
        <dgm:presLayoutVars>
          <dgm:dir/>
          <dgm:resizeHandles val="exact"/>
        </dgm:presLayoutVars>
      </dgm:prSet>
      <dgm:spPr/>
    </dgm:pt>
    <dgm:pt modelId="{CDFFDDC8-DBC7-4F0B-9EB5-D2CAAA055F72}" type="pres">
      <dgm:prSet presAssocID="{94A7E5B2-EFFD-4D15-95A0-CEFF0AF08039}" presName="compNode" presStyleCnt="0"/>
      <dgm:spPr/>
    </dgm:pt>
    <dgm:pt modelId="{92ACDC88-C964-42F1-BE21-E95C1994AD33}" type="pres">
      <dgm:prSet presAssocID="{94A7E5B2-EFFD-4D15-95A0-CEFF0AF08039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741210A-5CCC-46D2-95B7-30DB4A6CC202}" type="pres">
      <dgm:prSet presAssocID="{94A7E5B2-EFFD-4D15-95A0-CEFF0AF0803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46A489B5-3048-4D48-BE52-582994D8B5BE}" type="pres">
      <dgm:prSet presAssocID="{94A7E5B2-EFFD-4D15-95A0-CEFF0AF08039}" presName="spaceRect" presStyleCnt="0"/>
      <dgm:spPr/>
    </dgm:pt>
    <dgm:pt modelId="{37888171-6914-4955-B7FC-A2195ECB70CE}" type="pres">
      <dgm:prSet presAssocID="{94A7E5B2-EFFD-4D15-95A0-CEFF0AF08039}" presName="textRect" presStyleLbl="revTx" presStyleIdx="0" presStyleCnt="5">
        <dgm:presLayoutVars>
          <dgm:chMax val="1"/>
          <dgm:chPref val="1"/>
        </dgm:presLayoutVars>
      </dgm:prSet>
      <dgm:spPr/>
    </dgm:pt>
    <dgm:pt modelId="{D6A7BC2D-69B7-431A-B2CA-204BEC111130}" type="pres">
      <dgm:prSet presAssocID="{F874735A-FA24-4B35-828D-204E03961471}" presName="sibTrans" presStyleCnt="0"/>
      <dgm:spPr/>
    </dgm:pt>
    <dgm:pt modelId="{8960FC8D-804A-491E-A19A-8187601AF26E}" type="pres">
      <dgm:prSet presAssocID="{722FB2AF-4DAC-42A8-85F6-D2610F65E44E}" presName="compNode" presStyleCnt="0"/>
      <dgm:spPr/>
    </dgm:pt>
    <dgm:pt modelId="{C345F0B3-7F96-4AEF-8CDF-935D6FF4FA79}" type="pres">
      <dgm:prSet presAssocID="{722FB2AF-4DAC-42A8-85F6-D2610F65E44E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F3C1D81-B5F0-4215-8FEC-9FE707C5E23B}" type="pres">
      <dgm:prSet presAssocID="{722FB2AF-4DAC-42A8-85F6-D2610F65E44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DEEB052F-2775-4271-8F76-727AD2FFCFD4}" type="pres">
      <dgm:prSet presAssocID="{722FB2AF-4DAC-42A8-85F6-D2610F65E44E}" presName="spaceRect" presStyleCnt="0"/>
      <dgm:spPr/>
    </dgm:pt>
    <dgm:pt modelId="{AD8AE4E6-AAE9-43C7-A402-CA32E98E3856}" type="pres">
      <dgm:prSet presAssocID="{722FB2AF-4DAC-42A8-85F6-D2610F65E44E}" presName="textRect" presStyleLbl="revTx" presStyleIdx="1" presStyleCnt="5">
        <dgm:presLayoutVars>
          <dgm:chMax val="1"/>
          <dgm:chPref val="1"/>
        </dgm:presLayoutVars>
      </dgm:prSet>
      <dgm:spPr/>
    </dgm:pt>
    <dgm:pt modelId="{90F013ED-9820-477D-81B8-8F62C9939052}" type="pres">
      <dgm:prSet presAssocID="{E0CE8B42-5324-4A89-A2F2-87C1C1CC6F77}" presName="sibTrans" presStyleCnt="0"/>
      <dgm:spPr/>
    </dgm:pt>
    <dgm:pt modelId="{23894EE1-FEC7-4261-BD01-10BA20C222D9}" type="pres">
      <dgm:prSet presAssocID="{7EE2EF66-3ECC-423B-8DC7-F52D0062CF3C}" presName="compNode" presStyleCnt="0"/>
      <dgm:spPr/>
    </dgm:pt>
    <dgm:pt modelId="{9F09EC6F-4A26-40D6-AAE9-7C20359F6AB5}" type="pres">
      <dgm:prSet presAssocID="{7EE2EF66-3ECC-423B-8DC7-F52D0062CF3C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8C0CF221-45C6-49E7-81D4-02FF80E230D8}" type="pres">
      <dgm:prSet presAssocID="{7EE2EF66-3ECC-423B-8DC7-F52D0062CF3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2D11A3E-973D-491B-BE4E-76B5706476D0}" type="pres">
      <dgm:prSet presAssocID="{7EE2EF66-3ECC-423B-8DC7-F52D0062CF3C}" presName="spaceRect" presStyleCnt="0"/>
      <dgm:spPr/>
    </dgm:pt>
    <dgm:pt modelId="{1FFBDADF-1A58-400B-AD2C-73A635241AC8}" type="pres">
      <dgm:prSet presAssocID="{7EE2EF66-3ECC-423B-8DC7-F52D0062CF3C}" presName="textRect" presStyleLbl="revTx" presStyleIdx="2" presStyleCnt="5">
        <dgm:presLayoutVars>
          <dgm:chMax val="1"/>
          <dgm:chPref val="1"/>
        </dgm:presLayoutVars>
      </dgm:prSet>
      <dgm:spPr/>
    </dgm:pt>
    <dgm:pt modelId="{29B20E17-D75A-426E-AA0F-F8BEDC8593D1}" type="pres">
      <dgm:prSet presAssocID="{7D4325A9-6DC6-4596-AB9E-76BB8B2E592F}" presName="sibTrans" presStyleCnt="0"/>
      <dgm:spPr/>
    </dgm:pt>
    <dgm:pt modelId="{713E0F89-620D-4534-BC18-AFA9F5F2AD81}" type="pres">
      <dgm:prSet presAssocID="{C2EB308A-A4D3-4788-8CF9-66905E5948F3}" presName="compNode" presStyleCnt="0"/>
      <dgm:spPr/>
    </dgm:pt>
    <dgm:pt modelId="{C171215F-0D9F-416F-86EC-F08C8B2B29CF}" type="pres">
      <dgm:prSet presAssocID="{C2EB308A-A4D3-4788-8CF9-66905E5948F3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45A10F1-5690-4CBE-AB2A-417808C2C1B9}" type="pres">
      <dgm:prSet presAssocID="{C2EB308A-A4D3-4788-8CF9-66905E5948F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855775E-3E6C-44E2-A329-BCD972AFE039}" type="pres">
      <dgm:prSet presAssocID="{C2EB308A-A4D3-4788-8CF9-66905E5948F3}" presName="spaceRect" presStyleCnt="0"/>
      <dgm:spPr/>
    </dgm:pt>
    <dgm:pt modelId="{CCA9FCBE-8808-4E3A-A789-8F50D580A456}" type="pres">
      <dgm:prSet presAssocID="{C2EB308A-A4D3-4788-8CF9-66905E5948F3}" presName="textRect" presStyleLbl="revTx" presStyleIdx="3" presStyleCnt="5">
        <dgm:presLayoutVars>
          <dgm:chMax val="1"/>
          <dgm:chPref val="1"/>
        </dgm:presLayoutVars>
      </dgm:prSet>
      <dgm:spPr/>
    </dgm:pt>
    <dgm:pt modelId="{5075280D-066B-485A-9AE7-4C3F49839980}" type="pres">
      <dgm:prSet presAssocID="{54E4BF58-465C-47C8-A2F8-74F50D771BEC}" presName="sibTrans" presStyleCnt="0"/>
      <dgm:spPr/>
    </dgm:pt>
    <dgm:pt modelId="{ADFE4DE1-0C10-4C7F-80A1-0E2C7F205CB4}" type="pres">
      <dgm:prSet presAssocID="{42CEF095-69C4-4B2F-9D0E-9C5BF2BF672F}" presName="compNode" presStyleCnt="0"/>
      <dgm:spPr/>
    </dgm:pt>
    <dgm:pt modelId="{A88B8766-5221-4C5B-BE42-A929F2E1E706}" type="pres">
      <dgm:prSet presAssocID="{42CEF095-69C4-4B2F-9D0E-9C5BF2BF672F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FDB45943-7C62-4642-8881-D89FCBD16C88}" type="pres">
      <dgm:prSet presAssocID="{42CEF095-69C4-4B2F-9D0E-9C5BF2BF672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B186642D-8019-4207-90FF-8BC39AD46D88}" type="pres">
      <dgm:prSet presAssocID="{42CEF095-69C4-4B2F-9D0E-9C5BF2BF672F}" presName="spaceRect" presStyleCnt="0"/>
      <dgm:spPr/>
    </dgm:pt>
    <dgm:pt modelId="{A6260C83-194A-4F4B-B6A0-569C64E2B1E7}" type="pres">
      <dgm:prSet presAssocID="{42CEF095-69C4-4B2F-9D0E-9C5BF2BF672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9764632-0FBA-4212-AAE4-E0E1A24E1B7E}" type="presOf" srcId="{F1DEAD63-A5C3-4C89-920D-90716EA17DB6}" destId="{77B6FF5E-8A30-4E1C-9CC9-52F27F59A1EB}" srcOrd="0" destOrd="0" presId="urn:microsoft.com/office/officeart/2018/5/layout/IconLeafLabelList"/>
    <dgm:cxn modelId="{614B8438-F8AE-49CE-9C36-6E72877F9F97}" type="presOf" srcId="{722FB2AF-4DAC-42A8-85F6-D2610F65E44E}" destId="{AD8AE4E6-AAE9-43C7-A402-CA32E98E3856}" srcOrd="0" destOrd="0" presId="urn:microsoft.com/office/officeart/2018/5/layout/IconLeafLabelList"/>
    <dgm:cxn modelId="{76A7373F-C2F5-4069-B648-81956C423E03}" type="presOf" srcId="{42CEF095-69C4-4B2F-9D0E-9C5BF2BF672F}" destId="{A6260C83-194A-4F4B-B6A0-569C64E2B1E7}" srcOrd="0" destOrd="0" presId="urn:microsoft.com/office/officeart/2018/5/layout/IconLeafLabelList"/>
    <dgm:cxn modelId="{0679D047-A6A6-40B7-B86C-2AB60D2D3260}" srcId="{F1DEAD63-A5C3-4C89-920D-90716EA17DB6}" destId="{7EE2EF66-3ECC-423B-8DC7-F52D0062CF3C}" srcOrd="2" destOrd="0" parTransId="{6A269583-0CFB-4913-A4D0-4515EAB22C84}" sibTransId="{7D4325A9-6DC6-4596-AB9E-76BB8B2E592F}"/>
    <dgm:cxn modelId="{55487C80-9CD5-470C-8DE5-3949E9E6DE83}" srcId="{F1DEAD63-A5C3-4C89-920D-90716EA17DB6}" destId="{722FB2AF-4DAC-42A8-85F6-D2610F65E44E}" srcOrd="1" destOrd="0" parTransId="{C0AF0477-1727-470A-8C83-231DDCD4360C}" sibTransId="{E0CE8B42-5324-4A89-A2F2-87C1C1CC6F77}"/>
    <dgm:cxn modelId="{50BCF7A4-17CF-40CB-AF84-4929C06AB57C}" srcId="{F1DEAD63-A5C3-4C89-920D-90716EA17DB6}" destId="{94A7E5B2-EFFD-4D15-95A0-CEFF0AF08039}" srcOrd="0" destOrd="0" parTransId="{903ACB3E-5E62-4B5A-BF9A-75B4E9961E58}" sibTransId="{F874735A-FA24-4B35-828D-204E03961471}"/>
    <dgm:cxn modelId="{394E4ABD-798A-434A-9368-D400C3AE93AC}" srcId="{F1DEAD63-A5C3-4C89-920D-90716EA17DB6}" destId="{C2EB308A-A4D3-4788-8CF9-66905E5948F3}" srcOrd="3" destOrd="0" parTransId="{8A351A72-8759-42D9-921A-CDD194C6580B}" sibTransId="{54E4BF58-465C-47C8-A2F8-74F50D771BEC}"/>
    <dgm:cxn modelId="{17E637BF-B980-40AB-ADB9-F1BD421CD3CB}" type="presOf" srcId="{C2EB308A-A4D3-4788-8CF9-66905E5948F3}" destId="{CCA9FCBE-8808-4E3A-A789-8F50D580A456}" srcOrd="0" destOrd="0" presId="urn:microsoft.com/office/officeart/2018/5/layout/IconLeafLabelList"/>
    <dgm:cxn modelId="{EA266CDD-A284-41CC-9064-1C3D94D819A3}" srcId="{F1DEAD63-A5C3-4C89-920D-90716EA17DB6}" destId="{42CEF095-69C4-4B2F-9D0E-9C5BF2BF672F}" srcOrd="4" destOrd="0" parTransId="{BC57FD9E-E6B4-4E15-BE12-0DC9920C245F}" sibTransId="{3BD006EC-0928-4192-9C51-39A86DCD7A3F}"/>
    <dgm:cxn modelId="{75D7E4E2-C746-46A4-BD6F-AC3D445E20F3}" type="presOf" srcId="{94A7E5B2-EFFD-4D15-95A0-CEFF0AF08039}" destId="{37888171-6914-4955-B7FC-A2195ECB70CE}" srcOrd="0" destOrd="0" presId="urn:microsoft.com/office/officeart/2018/5/layout/IconLeafLabelList"/>
    <dgm:cxn modelId="{1438DBEB-FE8E-4C26-BFBB-736BD7495E30}" type="presOf" srcId="{7EE2EF66-3ECC-423B-8DC7-F52D0062CF3C}" destId="{1FFBDADF-1A58-400B-AD2C-73A635241AC8}" srcOrd="0" destOrd="0" presId="urn:microsoft.com/office/officeart/2018/5/layout/IconLeafLabelList"/>
    <dgm:cxn modelId="{30BBA069-8F23-485B-A300-74787BF29C0A}" type="presParOf" srcId="{77B6FF5E-8A30-4E1C-9CC9-52F27F59A1EB}" destId="{CDFFDDC8-DBC7-4F0B-9EB5-D2CAAA055F72}" srcOrd="0" destOrd="0" presId="urn:microsoft.com/office/officeart/2018/5/layout/IconLeafLabelList"/>
    <dgm:cxn modelId="{DC3F8D88-C983-4C8A-B7D0-951AF066AED5}" type="presParOf" srcId="{CDFFDDC8-DBC7-4F0B-9EB5-D2CAAA055F72}" destId="{92ACDC88-C964-42F1-BE21-E95C1994AD33}" srcOrd="0" destOrd="0" presId="urn:microsoft.com/office/officeart/2018/5/layout/IconLeafLabelList"/>
    <dgm:cxn modelId="{A5779DD8-8B77-4F39-83B1-2BF145BF2379}" type="presParOf" srcId="{CDFFDDC8-DBC7-4F0B-9EB5-D2CAAA055F72}" destId="{E741210A-5CCC-46D2-95B7-30DB4A6CC202}" srcOrd="1" destOrd="0" presId="urn:microsoft.com/office/officeart/2018/5/layout/IconLeafLabelList"/>
    <dgm:cxn modelId="{8F3C79D5-5A0E-49D2-9A8E-580F99536CCE}" type="presParOf" srcId="{CDFFDDC8-DBC7-4F0B-9EB5-D2CAAA055F72}" destId="{46A489B5-3048-4D48-BE52-582994D8B5BE}" srcOrd="2" destOrd="0" presId="urn:microsoft.com/office/officeart/2018/5/layout/IconLeafLabelList"/>
    <dgm:cxn modelId="{B3EAB813-385B-4897-AB9F-950E6DAB750F}" type="presParOf" srcId="{CDFFDDC8-DBC7-4F0B-9EB5-D2CAAA055F72}" destId="{37888171-6914-4955-B7FC-A2195ECB70CE}" srcOrd="3" destOrd="0" presId="urn:microsoft.com/office/officeart/2018/5/layout/IconLeafLabelList"/>
    <dgm:cxn modelId="{430051A8-910D-4DF8-A13B-5E6C0B925FE7}" type="presParOf" srcId="{77B6FF5E-8A30-4E1C-9CC9-52F27F59A1EB}" destId="{D6A7BC2D-69B7-431A-B2CA-204BEC111130}" srcOrd="1" destOrd="0" presId="urn:microsoft.com/office/officeart/2018/5/layout/IconLeafLabelList"/>
    <dgm:cxn modelId="{BE675331-3C3F-4E81-87EC-EC662650B16E}" type="presParOf" srcId="{77B6FF5E-8A30-4E1C-9CC9-52F27F59A1EB}" destId="{8960FC8D-804A-491E-A19A-8187601AF26E}" srcOrd="2" destOrd="0" presId="urn:microsoft.com/office/officeart/2018/5/layout/IconLeafLabelList"/>
    <dgm:cxn modelId="{E6F12FF1-FE1F-4395-851C-E57CFAC7343A}" type="presParOf" srcId="{8960FC8D-804A-491E-A19A-8187601AF26E}" destId="{C345F0B3-7F96-4AEF-8CDF-935D6FF4FA79}" srcOrd="0" destOrd="0" presId="urn:microsoft.com/office/officeart/2018/5/layout/IconLeafLabelList"/>
    <dgm:cxn modelId="{131B2C56-159C-4CBD-B48D-75105C49E0AD}" type="presParOf" srcId="{8960FC8D-804A-491E-A19A-8187601AF26E}" destId="{0F3C1D81-B5F0-4215-8FEC-9FE707C5E23B}" srcOrd="1" destOrd="0" presId="urn:microsoft.com/office/officeart/2018/5/layout/IconLeafLabelList"/>
    <dgm:cxn modelId="{A39D6D38-FB66-4573-A9EB-796646FC88EA}" type="presParOf" srcId="{8960FC8D-804A-491E-A19A-8187601AF26E}" destId="{DEEB052F-2775-4271-8F76-727AD2FFCFD4}" srcOrd="2" destOrd="0" presId="urn:microsoft.com/office/officeart/2018/5/layout/IconLeafLabelList"/>
    <dgm:cxn modelId="{F45B726A-1A3D-4EFF-958A-310E5F94BEA0}" type="presParOf" srcId="{8960FC8D-804A-491E-A19A-8187601AF26E}" destId="{AD8AE4E6-AAE9-43C7-A402-CA32E98E3856}" srcOrd="3" destOrd="0" presId="urn:microsoft.com/office/officeart/2018/5/layout/IconLeafLabelList"/>
    <dgm:cxn modelId="{BD3B1502-A9B3-45AC-82BD-9C8BB9950979}" type="presParOf" srcId="{77B6FF5E-8A30-4E1C-9CC9-52F27F59A1EB}" destId="{90F013ED-9820-477D-81B8-8F62C9939052}" srcOrd="3" destOrd="0" presId="urn:microsoft.com/office/officeart/2018/5/layout/IconLeafLabelList"/>
    <dgm:cxn modelId="{553DD3FA-619D-44CD-AB8D-8BFC3D00B164}" type="presParOf" srcId="{77B6FF5E-8A30-4E1C-9CC9-52F27F59A1EB}" destId="{23894EE1-FEC7-4261-BD01-10BA20C222D9}" srcOrd="4" destOrd="0" presId="urn:microsoft.com/office/officeart/2018/5/layout/IconLeafLabelList"/>
    <dgm:cxn modelId="{27965BC1-D194-4E8F-9EFA-F82493FBF9DB}" type="presParOf" srcId="{23894EE1-FEC7-4261-BD01-10BA20C222D9}" destId="{9F09EC6F-4A26-40D6-AAE9-7C20359F6AB5}" srcOrd="0" destOrd="0" presId="urn:microsoft.com/office/officeart/2018/5/layout/IconLeafLabelList"/>
    <dgm:cxn modelId="{CA3A80C5-A5AB-475E-B333-41854CFA5DF3}" type="presParOf" srcId="{23894EE1-FEC7-4261-BD01-10BA20C222D9}" destId="{8C0CF221-45C6-49E7-81D4-02FF80E230D8}" srcOrd="1" destOrd="0" presId="urn:microsoft.com/office/officeart/2018/5/layout/IconLeafLabelList"/>
    <dgm:cxn modelId="{CFA5E062-5BA2-421A-99AD-80ED13C301FE}" type="presParOf" srcId="{23894EE1-FEC7-4261-BD01-10BA20C222D9}" destId="{A2D11A3E-973D-491B-BE4E-76B5706476D0}" srcOrd="2" destOrd="0" presId="urn:microsoft.com/office/officeart/2018/5/layout/IconLeafLabelList"/>
    <dgm:cxn modelId="{83FF67D8-707B-42D7-907D-5D06DB0F17AB}" type="presParOf" srcId="{23894EE1-FEC7-4261-BD01-10BA20C222D9}" destId="{1FFBDADF-1A58-400B-AD2C-73A635241AC8}" srcOrd="3" destOrd="0" presId="urn:microsoft.com/office/officeart/2018/5/layout/IconLeafLabelList"/>
    <dgm:cxn modelId="{32F805E0-64D2-4E18-B0BD-AC49A6062DB9}" type="presParOf" srcId="{77B6FF5E-8A30-4E1C-9CC9-52F27F59A1EB}" destId="{29B20E17-D75A-426E-AA0F-F8BEDC8593D1}" srcOrd="5" destOrd="0" presId="urn:microsoft.com/office/officeart/2018/5/layout/IconLeafLabelList"/>
    <dgm:cxn modelId="{E0F0252A-143E-47EF-BC17-BE70A35E3742}" type="presParOf" srcId="{77B6FF5E-8A30-4E1C-9CC9-52F27F59A1EB}" destId="{713E0F89-620D-4534-BC18-AFA9F5F2AD81}" srcOrd="6" destOrd="0" presId="urn:microsoft.com/office/officeart/2018/5/layout/IconLeafLabelList"/>
    <dgm:cxn modelId="{3435650F-D472-4FA9-A223-D18C0DEBD212}" type="presParOf" srcId="{713E0F89-620D-4534-BC18-AFA9F5F2AD81}" destId="{C171215F-0D9F-416F-86EC-F08C8B2B29CF}" srcOrd="0" destOrd="0" presId="urn:microsoft.com/office/officeart/2018/5/layout/IconLeafLabelList"/>
    <dgm:cxn modelId="{BF744E6B-BCB1-42D7-AE9D-FB1EC3724419}" type="presParOf" srcId="{713E0F89-620D-4534-BC18-AFA9F5F2AD81}" destId="{245A10F1-5690-4CBE-AB2A-417808C2C1B9}" srcOrd="1" destOrd="0" presId="urn:microsoft.com/office/officeart/2018/5/layout/IconLeafLabelList"/>
    <dgm:cxn modelId="{75103D82-7167-4C96-A2ED-B867612697E8}" type="presParOf" srcId="{713E0F89-620D-4534-BC18-AFA9F5F2AD81}" destId="{A855775E-3E6C-44E2-A329-BCD972AFE039}" srcOrd="2" destOrd="0" presId="urn:microsoft.com/office/officeart/2018/5/layout/IconLeafLabelList"/>
    <dgm:cxn modelId="{EB5007C7-3DEC-48B1-BD3A-E05173AA1700}" type="presParOf" srcId="{713E0F89-620D-4534-BC18-AFA9F5F2AD81}" destId="{CCA9FCBE-8808-4E3A-A789-8F50D580A456}" srcOrd="3" destOrd="0" presId="urn:microsoft.com/office/officeart/2018/5/layout/IconLeafLabelList"/>
    <dgm:cxn modelId="{BB250298-10ED-4033-8AD7-856DDD3C3F6F}" type="presParOf" srcId="{77B6FF5E-8A30-4E1C-9CC9-52F27F59A1EB}" destId="{5075280D-066B-485A-9AE7-4C3F49839980}" srcOrd="7" destOrd="0" presId="urn:microsoft.com/office/officeart/2018/5/layout/IconLeafLabelList"/>
    <dgm:cxn modelId="{88CC990E-C0ED-461A-B7D7-799A5A5CF81A}" type="presParOf" srcId="{77B6FF5E-8A30-4E1C-9CC9-52F27F59A1EB}" destId="{ADFE4DE1-0C10-4C7F-80A1-0E2C7F205CB4}" srcOrd="8" destOrd="0" presId="urn:microsoft.com/office/officeart/2018/5/layout/IconLeafLabelList"/>
    <dgm:cxn modelId="{8FB0A108-6CAF-43B4-B64D-4081293071E8}" type="presParOf" srcId="{ADFE4DE1-0C10-4C7F-80A1-0E2C7F205CB4}" destId="{A88B8766-5221-4C5B-BE42-A929F2E1E706}" srcOrd="0" destOrd="0" presId="urn:microsoft.com/office/officeart/2018/5/layout/IconLeafLabelList"/>
    <dgm:cxn modelId="{709DEA99-4727-405A-B48B-AFE58BA8C188}" type="presParOf" srcId="{ADFE4DE1-0C10-4C7F-80A1-0E2C7F205CB4}" destId="{FDB45943-7C62-4642-8881-D89FCBD16C88}" srcOrd="1" destOrd="0" presId="urn:microsoft.com/office/officeart/2018/5/layout/IconLeafLabelList"/>
    <dgm:cxn modelId="{583E6DDC-A05E-401E-A59C-183E2798603D}" type="presParOf" srcId="{ADFE4DE1-0C10-4C7F-80A1-0E2C7F205CB4}" destId="{B186642D-8019-4207-90FF-8BC39AD46D88}" srcOrd="2" destOrd="0" presId="urn:microsoft.com/office/officeart/2018/5/layout/IconLeafLabelList"/>
    <dgm:cxn modelId="{7C243655-6B80-455C-B7C1-498002CD681D}" type="presParOf" srcId="{ADFE4DE1-0C10-4C7F-80A1-0E2C7F205CB4}" destId="{A6260C83-194A-4F4B-B6A0-569C64E2B1E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AC99A-C870-4AF0-8AE1-C6544592FA16}">
      <dsp:nvSpPr>
        <dsp:cNvPr id="0" name=""/>
        <dsp:cNvSpPr/>
      </dsp:nvSpPr>
      <dsp:spPr>
        <a:xfrm>
          <a:off x="0" y="165933"/>
          <a:ext cx="10672619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314" tIns="229108" rIns="82831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/>
            <a:t>Happy and Neutral dominate both training and test sets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/>
            <a:t>Disgust is extremely underrepresented, making it the rarest class</a:t>
          </a:r>
          <a:endParaRPr lang="en-US" sz="1100" kern="1200"/>
        </a:p>
      </dsp:txBody>
      <dsp:txXfrm>
        <a:off x="0" y="165933"/>
        <a:ext cx="10672619" cy="641024"/>
      </dsp:txXfrm>
    </dsp:sp>
    <dsp:sp modelId="{D2D5657B-2440-4C2D-BB56-9A8D00EA28E8}">
      <dsp:nvSpPr>
        <dsp:cNvPr id="0" name=""/>
        <dsp:cNvSpPr/>
      </dsp:nvSpPr>
      <dsp:spPr>
        <a:xfrm>
          <a:off x="533630" y="3573"/>
          <a:ext cx="747083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2380" tIns="0" rIns="28238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Severe Class Imbalance</a:t>
          </a:r>
          <a:endParaRPr lang="en-US" sz="1100" kern="1200"/>
        </a:p>
      </dsp:txBody>
      <dsp:txXfrm>
        <a:off x="549482" y="19425"/>
        <a:ext cx="7439129" cy="293016"/>
      </dsp:txXfrm>
    </dsp:sp>
    <dsp:sp modelId="{99CDC2AA-CAEC-4240-AF19-0581BEF134F7}">
      <dsp:nvSpPr>
        <dsp:cNvPr id="0" name=""/>
        <dsp:cNvSpPr/>
      </dsp:nvSpPr>
      <dsp:spPr>
        <a:xfrm>
          <a:off x="0" y="1028718"/>
          <a:ext cx="10672619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314" tIns="229108" rIns="82831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/>
            <a:t>The relative proportions of emotions remain similar between training and test sets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/>
            <a:t>This indicates a stratified split, reducing evaluation bias</a:t>
          </a:r>
          <a:endParaRPr lang="en-US" sz="1100" kern="1200"/>
        </a:p>
      </dsp:txBody>
      <dsp:txXfrm>
        <a:off x="0" y="1028718"/>
        <a:ext cx="10672619" cy="641024"/>
      </dsp:txXfrm>
    </dsp:sp>
    <dsp:sp modelId="{18D8FA48-0F3E-48E4-A55D-D06CADAF0322}">
      <dsp:nvSpPr>
        <dsp:cNvPr id="0" name=""/>
        <dsp:cNvSpPr/>
      </dsp:nvSpPr>
      <dsp:spPr>
        <a:xfrm>
          <a:off x="533630" y="866358"/>
          <a:ext cx="747083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2380" tIns="0" rIns="28238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Consistent Distribution Across Splits</a:t>
          </a:r>
          <a:endParaRPr lang="en-US" sz="1100" kern="1200"/>
        </a:p>
      </dsp:txBody>
      <dsp:txXfrm>
        <a:off x="549482" y="882210"/>
        <a:ext cx="7439129" cy="293016"/>
      </dsp:txXfrm>
    </dsp:sp>
    <dsp:sp modelId="{AAF49C43-C3FD-4B6A-A88B-1D19E4C94C39}">
      <dsp:nvSpPr>
        <dsp:cNvPr id="0" name=""/>
        <dsp:cNvSpPr/>
      </dsp:nvSpPr>
      <dsp:spPr>
        <a:xfrm>
          <a:off x="0" y="1891503"/>
          <a:ext cx="10672619" cy="1178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314" tIns="229108" rIns="82831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/>
            <a:t>Happy: Largest class → model likely biased toward predicting happiness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/>
            <a:t>Neutral &amp; Sad: Well-represented but still secondary to Happy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/>
            <a:t>Angry &amp; Fear: Moderate representation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/>
            <a:t>Surprise: Lower representation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/>
            <a:t>Disgust: Critically low sample count → high risk of poor recall</a:t>
          </a:r>
          <a:endParaRPr lang="en-US" sz="1100" kern="1200"/>
        </a:p>
      </dsp:txBody>
      <dsp:txXfrm>
        <a:off x="0" y="1891503"/>
        <a:ext cx="10672619" cy="1178100"/>
      </dsp:txXfrm>
    </dsp:sp>
    <dsp:sp modelId="{325BA917-BDDB-4E8B-B76E-D1C80517500D}">
      <dsp:nvSpPr>
        <dsp:cNvPr id="0" name=""/>
        <dsp:cNvSpPr/>
      </dsp:nvSpPr>
      <dsp:spPr>
        <a:xfrm>
          <a:off x="533630" y="1729143"/>
          <a:ext cx="747083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2380" tIns="0" rIns="28238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Emotion-wise Breakdown</a:t>
          </a:r>
          <a:endParaRPr lang="en-US" sz="1100" kern="1200"/>
        </a:p>
      </dsp:txBody>
      <dsp:txXfrm>
        <a:off x="549482" y="1744995"/>
        <a:ext cx="7439129" cy="293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ACDC88-C964-42F1-BE21-E95C1994AD33}">
      <dsp:nvSpPr>
        <dsp:cNvPr id="0" name=""/>
        <dsp:cNvSpPr/>
      </dsp:nvSpPr>
      <dsp:spPr>
        <a:xfrm>
          <a:off x="709011" y="962852"/>
          <a:ext cx="1307718" cy="130771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41210A-5CCC-46D2-95B7-30DB4A6CC202}">
      <dsp:nvSpPr>
        <dsp:cNvPr id="0" name=""/>
        <dsp:cNvSpPr/>
      </dsp:nvSpPr>
      <dsp:spPr>
        <a:xfrm>
          <a:off x="987705" y="1241546"/>
          <a:ext cx="750330" cy="7503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888171-6914-4955-B7FC-A2195ECB70CE}">
      <dsp:nvSpPr>
        <dsp:cNvPr id="0" name=""/>
        <dsp:cNvSpPr/>
      </dsp:nvSpPr>
      <dsp:spPr>
        <a:xfrm>
          <a:off x="290970" y="2677893"/>
          <a:ext cx="21438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models/emotion_model.h5 (9.4 MB trained model)</a:t>
          </a:r>
        </a:p>
      </dsp:txBody>
      <dsp:txXfrm>
        <a:off x="290970" y="2677893"/>
        <a:ext cx="2143800" cy="765000"/>
      </dsp:txXfrm>
    </dsp:sp>
    <dsp:sp modelId="{C345F0B3-7F96-4AEF-8CDF-935D6FF4FA79}">
      <dsp:nvSpPr>
        <dsp:cNvPr id="0" name=""/>
        <dsp:cNvSpPr/>
      </dsp:nvSpPr>
      <dsp:spPr>
        <a:xfrm>
          <a:off x="3227976" y="962852"/>
          <a:ext cx="1307718" cy="130771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C1D81-B5F0-4215-8FEC-9FE707C5E23B}">
      <dsp:nvSpPr>
        <dsp:cNvPr id="0" name=""/>
        <dsp:cNvSpPr/>
      </dsp:nvSpPr>
      <dsp:spPr>
        <a:xfrm>
          <a:off x="3506670" y="1241546"/>
          <a:ext cx="750330" cy="7503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8AE4E6-AAE9-43C7-A402-CA32E98E3856}">
      <dsp:nvSpPr>
        <dsp:cNvPr id="0" name=""/>
        <dsp:cNvSpPr/>
      </dsp:nvSpPr>
      <dsp:spPr>
        <a:xfrm>
          <a:off x="2809935" y="2677893"/>
          <a:ext cx="21438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Test accuracy &gt; 65% (matching state-of-the-art)</a:t>
          </a:r>
        </a:p>
      </dsp:txBody>
      <dsp:txXfrm>
        <a:off x="2809935" y="2677893"/>
        <a:ext cx="2143800" cy="765000"/>
      </dsp:txXfrm>
    </dsp:sp>
    <dsp:sp modelId="{9F09EC6F-4A26-40D6-AAE9-7C20359F6AB5}">
      <dsp:nvSpPr>
        <dsp:cNvPr id="0" name=""/>
        <dsp:cNvSpPr/>
      </dsp:nvSpPr>
      <dsp:spPr>
        <a:xfrm>
          <a:off x="5746941" y="962852"/>
          <a:ext cx="1307718" cy="130771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CF221-45C6-49E7-81D4-02FF80E230D8}">
      <dsp:nvSpPr>
        <dsp:cNvPr id="0" name=""/>
        <dsp:cNvSpPr/>
      </dsp:nvSpPr>
      <dsp:spPr>
        <a:xfrm>
          <a:off x="6025635" y="1241546"/>
          <a:ext cx="750330" cy="7503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BDADF-1A58-400B-AD2C-73A635241AC8}">
      <dsp:nvSpPr>
        <dsp:cNvPr id="0" name=""/>
        <dsp:cNvSpPr/>
      </dsp:nvSpPr>
      <dsp:spPr>
        <a:xfrm>
          <a:off x="5328900" y="2677893"/>
          <a:ext cx="21438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15+ visualization files</a:t>
          </a:r>
        </a:p>
      </dsp:txBody>
      <dsp:txXfrm>
        <a:off x="5328900" y="2677893"/>
        <a:ext cx="2143800" cy="765000"/>
      </dsp:txXfrm>
    </dsp:sp>
    <dsp:sp modelId="{C171215F-0D9F-416F-86EC-F08C8B2B29CF}">
      <dsp:nvSpPr>
        <dsp:cNvPr id="0" name=""/>
        <dsp:cNvSpPr/>
      </dsp:nvSpPr>
      <dsp:spPr>
        <a:xfrm>
          <a:off x="8265906" y="962852"/>
          <a:ext cx="1307718" cy="130771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5A10F1-5690-4CBE-AB2A-417808C2C1B9}">
      <dsp:nvSpPr>
        <dsp:cNvPr id="0" name=""/>
        <dsp:cNvSpPr/>
      </dsp:nvSpPr>
      <dsp:spPr>
        <a:xfrm>
          <a:off x="8544600" y="1241546"/>
          <a:ext cx="750330" cy="7503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9FCBE-8808-4E3A-A789-8F50D580A456}">
      <dsp:nvSpPr>
        <dsp:cNvPr id="0" name=""/>
        <dsp:cNvSpPr/>
      </dsp:nvSpPr>
      <dsp:spPr>
        <a:xfrm>
          <a:off x="7847865" y="2677893"/>
          <a:ext cx="21438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10+ data export files</a:t>
          </a:r>
        </a:p>
      </dsp:txBody>
      <dsp:txXfrm>
        <a:off x="7847865" y="2677893"/>
        <a:ext cx="2143800" cy="765000"/>
      </dsp:txXfrm>
    </dsp:sp>
    <dsp:sp modelId="{A88B8766-5221-4C5B-BE42-A929F2E1E706}">
      <dsp:nvSpPr>
        <dsp:cNvPr id="0" name=""/>
        <dsp:cNvSpPr/>
      </dsp:nvSpPr>
      <dsp:spPr>
        <a:xfrm>
          <a:off x="10784871" y="962852"/>
          <a:ext cx="1307718" cy="1307718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B45943-7C62-4642-8881-D89FCBD16C88}">
      <dsp:nvSpPr>
        <dsp:cNvPr id="0" name=""/>
        <dsp:cNvSpPr/>
      </dsp:nvSpPr>
      <dsp:spPr>
        <a:xfrm>
          <a:off x="11063564" y="1241546"/>
          <a:ext cx="750330" cy="75033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60C83-194A-4F4B-B6A0-569C64E2B1E7}">
      <dsp:nvSpPr>
        <dsp:cNvPr id="0" name=""/>
        <dsp:cNvSpPr/>
      </dsp:nvSpPr>
      <dsp:spPr>
        <a:xfrm>
          <a:off x="10366829" y="2677893"/>
          <a:ext cx="21438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Live webcam detection working</a:t>
          </a:r>
        </a:p>
      </dsp:txBody>
      <dsp:txXfrm>
        <a:off x="10366829" y="2677893"/>
        <a:ext cx="2143800" cy="76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303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F1091-346E-6361-24A2-E1A692A2C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729FF8-834E-7F1D-8D1E-40DCACDCE3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30239-B6F8-0FC3-8EF3-A8C00683C4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12621-D241-1A5A-BEE0-983A0022E3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39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CCF5A-133B-1A13-E4CD-156160042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AF1A65-99ED-4E4D-E594-C968843AD5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929205-C92A-2702-D3F2-6BD0F28BB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3DEAD-497D-4418-2055-85B15EBF40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34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CA640-72DB-480D-4C29-838AD8A77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0229F-C97F-DC93-CC42-0E1D429AF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C98FD-7F89-6A4D-0BE4-D1A7690EA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9FAD1-65A7-C9AA-5F2F-B4F64E2492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78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9DCF8-7D87-F99F-F577-620292F3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24B081-0F53-FE65-1C7E-962E595225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9F3973-ADBA-FF9D-ECAB-A9CDF968EA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7A7D5-59E0-5053-7171-5EF4EC3553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79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FF5DC-4E42-95A5-410B-7A5AB1202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494EA-72A9-72FC-3A89-ADCE9B26A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45B53-53BF-F2BE-B6F2-5EA3C63C4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64528-78E7-5BE7-078B-48FC7D65BA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66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2F968-7F25-07C6-2BDA-6B903607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AB6178-D57D-496D-9633-02E9663B2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6403ED-AC86-411F-FA1C-C721AFC0F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50082-17B1-8DF6-66C9-557911F3AF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52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BB3B1-0D28-A868-933D-89AA82088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4F359-156C-4879-98C1-C8A1B57BA8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0517A1-0FB0-3620-CD67-E514A2B1E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A0393-8700-865C-74FE-B1F86BB7E5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01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28DD1-CD38-FA0D-6571-1D8CC4736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0404CC-34EE-4DEF-C09F-42D2E2D87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CC6740-BA9B-D436-568B-DC5151343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0C581-5D2D-11EE-ECA7-29D602A354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08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9BCC5426-5AEA-FC4E-B39F-BDC3F8809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>
            <a:extLst>
              <a:ext uri="{FF2B5EF4-FFF2-40B4-BE49-F238E27FC236}">
                <a16:creationId xmlns:a16="http://schemas.microsoft.com/office/drawing/2014/main" id="{A2E2EA7E-2C58-8B75-AA1B-09CC48F431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>
            <a:extLst>
              <a:ext uri="{FF2B5EF4-FFF2-40B4-BE49-F238E27FC236}">
                <a16:creationId xmlns:a16="http://schemas.microsoft.com/office/drawing/2014/main" id="{D1664670-68D1-6A32-45A9-BB736F9830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377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16DD9-55BC-09F2-2441-26800F0AC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FB0AFB-A697-E9B6-E711-2596DF920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17E1BF-FAC3-B4E6-7F5B-26EF23E05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6A91B-5464-1731-3129-3E18160DA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2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C84E2-14DE-F8D5-3E1C-563A70FB7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14FDB-5DD5-E066-BDDD-F1EF511DB1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86C968-97D8-E5F2-47A9-223160F2F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EF12F-F437-6A5A-8899-1DC1472246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1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35045-D0C1-D25D-8DA1-CAD15003F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54BFE-87A6-2E60-F606-CFADC203D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61D35-E1DF-37BE-60B5-3313AD590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F289-3545-B9F4-5351-F8B2B1A66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3A775-88AF-17E5-66BB-77D4B8BA8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2429-462E-4C19-B23B-2CF93D67F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22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D9495-84B4-E732-F476-4165B8715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ECA8-2A43-46CC-B9DA-87FA82F5AB71}" type="datetimeFigureOut">
              <a:rPr lang="en-IN" smtClean="0"/>
              <a:t>14-12-2025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4AFAD5-CB3F-9642-9357-4E7E6666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89DA6-35C1-38F0-A706-FFC78395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2429-462E-4C19-B23B-2CF93D67F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63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A6E7AE-E00C-A86B-B418-8255050FC0A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1049238" y="6096158"/>
            <a:ext cx="1142762" cy="7618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2.png"/><Relationship Id="rId9" Type="http://schemas.microsoft.com/office/2007/relationships/diagramDrawing" Target="../diagrams/drawin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hyperlink" Target="https://www.kaggle.com/datasets/msambare/fer201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sambare/fer201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2AA7BA-378C-0E8A-5694-5A6D0BF5C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7358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4DA6260B-8ECB-BAD2-C2D4-0D03ABF64904}"/>
              </a:ext>
            </a:extLst>
          </p:cNvPr>
          <p:cNvSpPr/>
          <p:nvPr/>
        </p:nvSpPr>
        <p:spPr>
          <a:xfrm>
            <a:off x="213361" y="3837253"/>
            <a:ext cx="3795221" cy="102842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Face Detection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B7A7D-0B17-86C8-DB75-C6DA998FE80E}"/>
              </a:ext>
            </a:extLst>
          </p:cNvPr>
          <p:cNvSpPr txBox="1"/>
          <p:nvPr/>
        </p:nvSpPr>
        <p:spPr>
          <a:xfrm>
            <a:off x="7536873" y="5062242"/>
            <a:ext cx="46551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1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Name: </a:t>
            </a:r>
            <a:r>
              <a:rPr lang="en-IN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Garima Agrawal – 100004523, Shreeraj Patil – 100004823,</a:t>
            </a:r>
          </a:p>
          <a:p>
            <a:pPr algn="r"/>
            <a:r>
              <a:rPr lang="en-IN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Abhishek Negi – 100004670, </a:t>
            </a:r>
          </a:p>
          <a:p>
            <a:pPr algn="r"/>
            <a:r>
              <a:rPr lang="en-IN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Nirbhay Rohatgi – 100003084</a:t>
            </a:r>
          </a:p>
          <a:p>
            <a:pPr algn="r"/>
            <a:r>
              <a:rPr lang="en-IN" b="1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Subject – </a:t>
            </a:r>
            <a:r>
              <a:rPr lang="en-IN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Artificial Intelligence</a:t>
            </a:r>
          </a:p>
          <a:p>
            <a:pPr algn="r"/>
            <a:r>
              <a:rPr lang="en-IN" b="1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University – </a:t>
            </a:r>
            <a:r>
              <a:rPr lang="en-IN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SRH Hochschule Leipzig</a:t>
            </a:r>
          </a:p>
        </p:txBody>
      </p:sp>
    </p:spTree>
    <p:extLst>
      <p:ext uri="{BB962C8B-B14F-4D97-AF65-F5344CB8AC3E}">
        <p14:creationId xmlns:p14="http://schemas.microsoft.com/office/powerpoint/2010/main" val="932749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0" y="13716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Cleaning &amp; Integration Pipeline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1028700" y="2082800"/>
            <a:ext cx="985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IN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Defines the automated preprocessing and data integration steps applied to facial image and video data to ensure consistency, quality, and reproducibility before training the emotion recognition model.</a:t>
            </a:r>
            <a:endParaRPr lang="en-US" sz="1600" dirty="0">
              <a:solidFill>
                <a:srgbClr val="34385E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7" name="Shape 2"/>
          <p:cNvSpPr/>
          <p:nvPr/>
        </p:nvSpPr>
        <p:spPr>
          <a:xfrm>
            <a:off x="317500" y="3098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3"/>
          <p:cNvSpPr/>
          <p:nvPr/>
        </p:nvSpPr>
        <p:spPr>
          <a:xfrm>
            <a:off x="727075" y="34798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400050" y="183773"/>
                </a:moveTo>
                <a:cubicBezTo>
                  <a:pt x="386834" y="192524"/>
                  <a:pt x="371654" y="199579"/>
                  <a:pt x="355848" y="205204"/>
                </a:cubicBezTo>
                <a:cubicBezTo>
                  <a:pt x="313879" y="220206"/>
                  <a:pt x="258782" y="228600"/>
                  <a:pt x="200025" y="228600"/>
                </a:cubicBezTo>
                <a:cubicBezTo>
                  <a:pt x="141268" y="228600"/>
                  <a:pt x="86082" y="220117"/>
                  <a:pt x="44202" y="205204"/>
                </a:cubicBezTo>
                <a:cubicBezTo>
                  <a:pt x="28486" y="199579"/>
                  <a:pt x="13216" y="192524"/>
                  <a:pt x="0" y="183773"/>
                </a:cubicBezTo>
                <a:lnTo>
                  <a:pt x="0" y="257175"/>
                </a:lnTo>
                <a:cubicBezTo>
                  <a:pt x="0" y="296644"/>
                  <a:pt x="89565" y="328613"/>
                  <a:pt x="200025" y="328613"/>
                </a:cubicBezTo>
                <a:cubicBezTo>
                  <a:pt x="310485" y="328613"/>
                  <a:pt x="400050" y="296644"/>
                  <a:pt x="400050" y="257175"/>
                </a:cubicBezTo>
                <a:lnTo>
                  <a:pt x="400050" y="183773"/>
                </a:lnTo>
                <a:close/>
                <a:moveTo>
                  <a:pt x="400050" y="114300"/>
                </a:moveTo>
                <a:lnTo>
                  <a:pt x="400050" y="71438"/>
                </a:lnTo>
                <a:cubicBezTo>
                  <a:pt x="400050" y="31968"/>
                  <a:pt x="310485" y="0"/>
                  <a:pt x="200025" y="0"/>
                </a:cubicBezTo>
                <a:cubicBezTo>
                  <a:pt x="89565" y="0"/>
                  <a:pt x="0" y="31968"/>
                  <a:pt x="0" y="71438"/>
                </a:cubicBezTo>
                <a:lnTo>
                  <a:pt x="0" y="114300"/>
                </a:lnTo>
                <a:cubicBezTo>
                  <a:pt x="0" y="153769"/>
                  <a:pt x="89565" y="185738"/>
                  <a:pt x="200025" y="185738"/>
                </a:cubicBezTo>
                <a:cubicBezTo>
                  <a:pt x="310485" y="185738"/>
                  <a:pt x="400050" y="153769"/>
                  <a:pt x="400050" y="114300"/>
                </a:cubicBezTo>
                <a:close/>
                <a:moveTo>
                  <a:pt x="355848" y="348079"/>
                </a:moveTo>
                <a:cubicBezTo>
                  <a:pt x="313968" y="362992"/>
                  <a:pt x="258872" y="371475"/>
                  <a:pt x="200025" y="371475"/>
                </a:cubicBezTo>
                <a:cubicBezTo>
                  <a:pt x="141178" y="371475"/>
                  <a:pt x="86082" y="362992"/>
                  <a:pt x="44202" y="348079"/>
                </a:cubicBezTo>
                <a:cubicBezTo>
                  <a:pt x="28486" y="342454"/>
                  <a:pt x="13216" y="335399"/>
                  <a:pt x="0" y="326648"/>
                </a:cubicBezTo>
                <a:lnTo>
                  <a:pt x="0" y="385763"/>
                </a:lnTo>
                <a:cubicBezTo>
                  <a:pt x="0" y="425232"/>
                  <a:pt x="89565" y="457200"/>
                  <a:pt x="200025" y="457200"/>
                </a:cubicBezTo>
                <a:cubicBezTo>
                  <a:pt x="310485" y="457200"/>
                  <a:pt x="400050" y="425232"/>
                  <a:pt x="400050" y="385763"/>
                </a:cubicBezTo>
                <a:lnTo>
                  <a:pt x="400050" y="326648"/>
                </a:lnTo>
                <a:cubicBezTo>
                  <a:pt x="386834" y="335399"/>
                  <a:pt x="371654" y="342454"/>
                  <a:pt x="355848" y="348079"/>
                </a:cubicBezTo>
                <a:close/>
              </a:path>
            </a:pathLst>
          </a:custGeom>
          <a:solidFill>
            <a:srgbClr val="3341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4"/>
          <p:cNvSpPr/>
          <p:nvPr/>
        </p:nvSpPr>
        <p:spPr>
          <a:xfrm>
            <a:off x="266700" y="44196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Raw Data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279400" y="4724400"/>
            <a:ext cx="1295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Kaggle Sources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1739900" y="3987642"/>
            <a:ext cx="3086100" cy="50800"/>
          </a:xfrm>
          <a:custGeom>
            <a:avLst/>
            <a:gdLst/>
            <a:ahLst/>
            <a:cxnLst/>
            <a:rect l="l" t="t" r="r" b="b"/>
            <a:pathLst>
              <a:path w="3086100" h="50800">
                <a:moveTo>
                  <a:pt x="0" y="0"/>
                </a:moveTo>
                <a:lnTo>
                  <a:pt x="3086100" y="0"/>
                </a:lnTo>
                <a:lnTo>
                  <a:pt x="30861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341B8"/>
              </a:gs>
              <a:gs pos="100000">
                <a:srgbClr val="6052C8"/>
              </a:gs>
            </a:gsLst>
            <a:lin ang="0" scaled="1"/>
          </a:gra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7"/>
          <p:cNvSpPr/>
          <p:nvPr/>
        </p:nvSpPr>
        <p:spPr>
          <a:xfrm>
            <a:off x="5024596" y="3098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8"/>
          <p:cNvSpPr/>
          <p:nvPr/>
        </p:nvSpPr>
        <p:spPr>
          <a:xfrm>
            <a:off x="5348446" y="3479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6052C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9"/>
          <p:cNvSpPr/>
          <p:nvPr/>
        </p:nvSpPr>
        <p:spPr>
          <a:xfrm>
            <a:off x="4973796" y="4419600"/>
            <a:ext cx="170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Transformations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4986496" y="4724400"/>
            <a:ext cx="1676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Clean &amp; Standardize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6831171" y="3987642"/>
            <a:ext cx="3086100" cy="50800"/>
          </a:xfrm>
          <a:custGeom>
            <a:avLst/>
            <a:gdLst/>
            <a:ahLst/>
            <a:cxnLst/>
            <a:rect l="l" t="t" r="r" b="b"/>
            <a:pathLst>
              <a:path w="3086100" h="50800">
                <a:moveTo>
                  <a:pt x="0" y="0"/>
                </a:moveTo>
                <a:lnTo>
                  <a:pt x="3086100" y="0"/>
                </a:lnTo>
                <a:lnTo>
                  <a:pt x="30861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6052C8"/>
              </a:gs>
              <a:gs pos="100000">
                <a:srgbClr val="4D5EFF"/>
              </a:gs>
            </a:gsLst>
            <a:lin ang="0" scaled="1"/>
          </a:gra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10115868" y="3098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10496868" y="3479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cubicBezTo>
                  <a:pt x="354768" y="457200"/>
                  <a:pt x="457200" y="354768"/>
                  <a:pt x="457200" y="228600"/>
                </a:cubicBezTo>
                <a:cubicBezTo>
                  <a:pt x="457200" y="102432"/>
                  <a:pt x="354768" y="0"/>
                  <a:pt x="228600" y="0"/>
                </a:cubicBezTo>
                <a:cubicBezTo>
                  <a:pt x="102432" y="0"/>
                  <a:pt x="0" y="102432"/>
                  <a:pt x="0" y="228600"/>
                </a:cubicBezTo>
                <a:cubicBezTo>
                  <a:pt x="0" y="354768"/>
                  <a:pt x="102432" y="457200"/>
                  <a:pt x="228600" y="457200"/>
                </a:cubicBezTo>
                <a:close/>
                <a:moveTo>
                  <a:pt x="303967" y="189934"/>
                </a:moveTo>
                <a:lnTo>
                  <a:pt x="232529" y="304234"/>
                </a:lnTo>
                <a:cubicBezTo>
                  <a:pt x="228779" y="310217"/>
                  <a:pt x="222349" y="313968"/>
                  <a:pt x="215295" y="314325"/>
                </a:cubicBezTo>
                <a:cubicBezTo>
                  <a:pt x="208240" y="314682"/>
                  <a:pt x="201454" y="311468"/>
                  <a:pt x="197257" y="305753"/>
                </a:cubicBezTo>
                <a:lnTo>
                  <a:pt x="154394" y="248602"/>
                </a:lnTo>
                <a:cubicBezTo>
                  <a:pt x="147251" y="239137"/>
                  <a:pt x="149215" y="225743"/>
                  <a:pt x="158681" y="218599"/>
                </a:cubicBezTo>
                <a:cubicBezTo>
                  <a:pt x="168146" y="211455"/>
                  <a:pt x="181541" y="213420"/>
                  <a:pt x="188684" y="222885"/>
                </a:cubicBezTo>
                <a:lnTo>
                  <a:pt x="212794" y="255032"/>
                </a:lnTo>
                <a:lnTo>
                  <a:pt x="267623" y="167253"/>
                </a:lnTo>
                <a:cubicBezTo>
                  <a:pt x="273874" y="157252"/>
                  <a:pt x="287089" y="154126"/>
                  <a:pt x="297180" y="160466"/>
                </a:cubicBezTo>
                <a:cubicBezTo>
                  <a:pt x="307271" y="166807"/>
                  <a:pt x="310307" y="179933"/>
                  <a:pt x="303967" y="190024"/>
                </a:cubicBezTo>
                <a:close/>
              </a:path>
            </a:pathLst>
          </a:custGeom>
          <a:solidFill>
            <a:srgbClr val="4D5E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4"/>
          <p:cNvSpPr/>
          <p:nvPr/>
        </p:nvSpPr>
        <p:spPr>
          <a:xfrm>
            <a:off x="10065068" y="4419600"/>
            <a:ext cx="157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Integrated Data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9925367" y="4724400"/>
            <a:ext cx="178518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Unified </a:t>
            </a:r>
            <a:r>
              <a:rPr lang="en-IN" sz="12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Emotion</a:t>
            </a:r>
            <a:r>
              <a:rPr lang="en-US" sz="12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Dataset</a:t>
            </a:r>
          </a:p>
        </p:txBody>
      </p:sp>
      <p:sp>
        <p:nvSpPr>
          <p:cNvPr id="21" name="Shape 16"/>
          <p:cNvSpPr/>
          <p:nvPr/>
        </p:nvSpPr>
        <p:spPr>
          <a:xfrm>
            <a:off x="114300" y="5333842"/>
            <a:ext cx="11684000" cy="660400"/>
          </a:xfrm>
          <a:custGeom>
            <a:avLst/>
            <a:gdLst/>
            <a:ahLst/>
            <a:cxnLst/>
            <a:rect l="l" t="t" r="r" b="b"/>
            <a:pathLst>
              <a:path w="11684000" h="660400">
                <a:moveTo>
                  <a:pt x="101603" y="0"/>
                </a:moveTo>
                <a:lnTo>
                  <a:pt x="11582397" y="0"/>
                </a:lnTo>
                <a:cubicBezTo>
                  <a:pt x="11638511" y="0"/>
                  <a:pt x="11684000" y="45489"/>
                  <a:pt x="11684000" y="101603"/>
                </a:cubicBezTo>
                <a:lnTo>
                  <a:pt x="11684000" y="558797"/>
                </a:lnTo>
                <a:cubicBezTo>
                  <a:pt x="11684000" y="614911"/>
                  <a:pt x="11638511" y="660400"/>
                  <a:pt x="115823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85E">
              <a:alpha val="5098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18"/>
          <p:cNvSpPr/>
          <p:nvPr/>
        </p:nvSpPr>
        <p:spPr>
          <a:xfrm>
            <a:off x="603250" y="5537042"/>
            <a:ext cx="11036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IN" sz="12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 preprocessing steps logged and version-controlled Dataset versions traceable to original sources and annotations. Enables reproducibility, auditability, and rollback if quality issues arise</a:t>
            </a:r>
            <a:endParaRPr lang="en-US" sz="1200" dirty="0">
              <a:solidFill>
                <a:srgbClr val="34385E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39700" y="1270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Challenges: Schema Drift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1168400" y="1981200"/>
            <a:ext cx="985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IN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Explains how changes in data characteristics and annotation standards over time impacted model performance, how drift was detected, and what controls were implemented to ensure pipeline stability.</a:t>
            </a:r>
            <a:endParaRPr lang="en-US" sz="1600" dirty="0">
              <a:solidFill>
                <a:srgbClr val="34385E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7" name="Shape 2"/>
          <p:cNvSpPr/>
          <p:nvPr/>
        </p:nvSpPr>
        <p:spPr>
          <a:xfrm>
            <a:off x="1667986" y="2997200"/>
            <a:ext cx="3898900" cy="2904836"/>
          </a:xfrm>
          <a:custGeom>
            <a:avLst/>
            <a:gdLst/>
            <a:ahLst/>
            <a:cxnLst/>
            <a:rect l="l" t="t" r="r" b="b"/>
            <a:pathLst>
              <a:path w="3898900" h="2590800">
                <a:moveTo>
                  <a:pt x="101611" y="0"/>
                </a:moveTo>
                <a:lnTo>
                  <a:pt x="3797289" y="0"/>
                </a:lnTo>
                <a:cubicBezTo>
                  <a:pt x="3853407" y="0"/>
                  <a:pt x="3898900" y="45493"/>
                  <a:pt x="3898900" y="101611"/>
                </a:cubicBezTo>
                <a:lnTo>
                  <a:pt x="3898900" y="2489189"/>
                </a:lnTo>
                <a:cubicBezTo>
                  <a:pt x="3898900" y="2545307"/>
                  <a:pt x="3853407" y="2590800"/>
                  <a:pt x="3797289" y="2590800"/>
                </a:cubicBezTo>
                <a:lnTo>
                  <a:pt x="101611" y="2590800"/>
                </a:lnTo>
                <a:cubicBezTo>
                  <a:pt x="45493" y="2590800"/>
                  <a:pt x="0" y="2545307"/>
                  <a:pt x="0" y="248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34385E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3"/>
          <p:cNvSpPr/>
          <p:nvPr/>
        </p:nvSpPr>
        <p:spPr>
          <a:xfrm>
            <a:off x="3310414" y="3200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cubicBezTo>
                  <a:pt x="322302" y="0"/>
                  <a:pt x="338376" y="9644"/>
                  <a:pt x="346710" y="25003"/>
                </a:cubicBezTo>
                <a:lnTo>
                  <a:pt x="603885" y="501253"/>
                </a:lnTo>
                <a:cubicBezTo>
                  <a:pt x="611862" y="516017"/>
                  <a:pt x="611505" y="533876"/>
                  <a:pt x="602933" y="548283"/>
                </a:cubicBezTo>
                <a:cubicBezTo>
                  <a:pt x="594360" y="562689"/>
                  <a:pt x="578763" y="571500"/>
                  <a:pt x="561975" y="571500"/>
                </a:cubicBezTo>
                <a:lnTo>
                  <a:pt x="47625" y="571500"/>
                </a:lnTo>
                <a:cubicBezTo>
                  <a:pt x="30837" y="571500"/>
                  <a:pt x="15359" y="562689"/>
                  <a:pt x="6668" y="548283"/>
                </a:cubicBezTo>
                <a:cubicBezTo>
                  <a:pt x="-2024" y="533876"/>
                  <a:pt x="-2262" y="516017"/>
                  <a:pt x="5715" y="501253"/>
                </a:cubicBezTo>
                <a:lnTo>
                  <a:pt x="262890" y="25003"/>
                </a:lnTo>
                <a:cubicBezTo>
                  <a:pt x="271224" y="9644"/>
                  <a:pt x="287298" y="0"/>
                  <a:pt x="304800" y="0"/>
                </a:cubicBezTo>
                <a:close/>
                <a:moveTo>
                  <a:pt x="304800" y="200025"/>
                </a:moveTo>
                <a:cubicBezTo>
                  <a:pt x="288965" y="200025"/>
                  <a:pt x="276225" y="212765"/>
                  <a:pt x="276225" y="228600"/>
                </a:cubicBezTo>
                <a:lnTo>
                  <a:pt x="276225" y="361950"/>
                </a:lnTo>
                <a:cubicBezTo>
                  <a:pt x="276225" y="377785"/>
                  <a:pt x="288965" y="390525"/>
                  <a:pt x="304800" y="390525"/>
                </a:cubicBezTo>
                <a:cubicBezTo>
                  <a:pt x="320635" y="390525"/>
                  <a:pt x="333375" y="377785"/>
                  <a:pt x="333375" y="361950"/>
                </a:cubicBezTo>
                <a:lnTo>
                  <a:pt x="333375" y="228600"/>
                </a:lnTo>
                <a:cubicBezTo>
                  <a:pt x="333375" y="212765"/>
                  <a:pt x="320635" y="200025"/>
                  <a:pt x="304800" y="200025"/>
                </a:cubicBezTo>
                <a:close/>
                <a:moveTo>
                  <a:pt x="336590" y="457200"/>
                </a:moveTo>
                <a:cubicBezTo>
                  <a:pt x="337313" y="445400"/>
                  <a:pt x="331428" y="434173"/>
                  <a:pt x="321313" y="428055"/>
                </a:cubicBezTo>
                <a:cubicBezTo>
                  <a:pt x="311197" y="421936"/>
                  <a:pt x="298522" y="421936"/>
                  <a:pt x="288406" y="428055"/>
                </a:cubicBezTo>
                <a:cubicBezTo>
                  <a:pt x="278291" y="434173"/>
                  <a:pt x="272406" y="445400"/>
                  <a:pt x="273129" y="457200"/>
                </a:cubicBezTo>
                <a:cubicBezTo>
                  <a:pt x="272406" y="469000"/>
                  <a:pt x="278291" y="480227"/>
                  <a:pt x="288406" y="486345"/>
                </a:cubicBezTo>
                <a:cubicBezTo>
                  <a:pt x="298522" y="492464"/>
                  <a:pt x="311197" y="492464"/>
                  <a:pt x="321313" y="486345"/>
                </a:cubicBezTo>
                <a:cubicBezTo>
                  <a:pt x="331428" y="480227"/>
                  <a:pt x="337313" y="469000"/>
                  <a:pt x="336590" y="457200"/>
                </a:cubicBezTo>
                <a:close/>
              </a:path>
            </a:pathLst>
          </a:custGeom>
          <a:solidFill>
            <a:srgbClr val="3438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4"/>
          <p:cNvSpPr/>
          <p:nvPr/>
        </p:nvSpPr>
        <p:spPr>
          <a:xfrm>
            <a:off x="1826736" y="3887643"/>
            <a:ext cx="360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Problem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852136" y="4396509"/>
            <a:ext cx="35814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IN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New facial data introduced variations in lighting, pose, camera quality, and demographics not present in the original training set. Model accuracy declined gradually without obvious pipeline failures</a:t>
            </a:r>
            <a:endParaRPr lang="en-US" sz="1400" dirty="0">
              <a:solidFill>
                <a:srgbClr val="34385E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867400" y="4038600"/>
            <a:ext cx="685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D5E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6629400" y="2997199"/>
            <a:ext cx="4241800" cy="2904837"/>
          </a:xfrm>
          <a:custGeom>
            <a:avLst/>
            <a:gdLst/>
            <a:ahLst/>
            <a:cxnLst/>
            <a:rect l="l" t="t" r="r" b="b"/>
            <a:pathLst>
              <a:path w="3898900" h="2590800">
                <a:moveTo>
                  <a:pt x="101611" y="0"/>
                </a:moveTo>
                <a:lnTo>
                  <a:pt x="3797289" y="0"/>
                </a:lnTo>
                <a:cubicBezTo>
                  <a:pt x="3853407" y="0"/>
                  <a:pt x="3898900" y="45493"/>
                  <a:pt x="3898900" y="101611"/>
                </a:cubicBezTo>
                <a:lnTo>
                  <a:pt x="3898900" y="2489189"/>
                </a:lnTo>
                <a:cubicBezTo>
                  <a:pt x="3898900" y="2545307"/>
                  <a:pt x="3853407" y="2590800"/>
                  <a:pt x="3797289" y="2590800"/>
                </a:cubicBezTo>
                <a:lnTo>
                  <a:pt x="101611" y="2590800"/>
                </a:lnTo>
                <a:cubicBezTo>
                  <a:pt x="45493" y="2590800"/>
                  <a:pt x="0" y="2545307"/>
                  <a:pt x="0" y="248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8"/>
          <p:cNvSpPr/>
          <p:nvPr/>
        </p:nvSpPr>
        <p:spPr>
          <a:xfrm>
            <a:off x="8233728" y="32004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266819" y="115610"/>
                </a:moveTo>
                <a:lnTo>
                  <a:pt x="266819" y="174665"/>
                </a:lnTo>
                <a:lnTo>
                  <a:pt x="267414" y="175260"/>
                </a:lnTo>
                <a:cubicBezTo>
                  <a:pt x="275153" y="77152"/>
                  <a:pt x="357188" y="0"/>
                  <a:pt x="457319" y="0"/>
                </a:cubicBezTo>
                <a:cubicBezTo>
                  <a:pt x="481251" y="0"/>
                  <a:pt x="504230" y="4405"/>
                  <a:pt x="525304" y="12502"/>
                </a:cubicBezTo>
                <a:cubicBezTo>
                  <a:pt x="537210" y="17026"/>
                  <a:pt x="539353" y="32147"/>
                  <a:pt x="530423" y="41196"/>
                </a:cubicBezTo>
                <a:lnTo>
                  <a:pt x="424815" y="146804"/>
                </a:lnTo>
                <a:cubicBezTo>
                  <a:pt x="421243" y="150376"/>
                  <a:pt x="419219" y="155258"/>
                  <a:pt x="419219" y="160258"/>
                </a:cubicBezTo>
                <a:lnTo>
                  <a:pt x="419219" y="209550"/>
                </a:lnTo>
                <a:cubicBezTo>
                  <a:pt x="419219" y="220028"/>
                  <a:pt x="427792" y="228600"/>
                  <a:pt x="438269" y="228600"/>
                </a:cubicBezTo>
                <a:lnTo>
                  <a:pt x="487561" y="228600"/>
                </a:lnTo>
                <a:cubicBezTo>
                  <a:pt x="492562" y="228600"/>
                  <a:pt x="497443" y="226576"/>
                  <a:pt x="501015" y="223004"/>
                </a:cubicBezTo>
                <a:lnTo>
                  <a:pt x="606623" y="117396"/>
                </a:lnTo>
                <a:cubicBezTo>
                  <a:pt x="615672" y="108347"/>
                  <a:pt x="630793" y="110609"/>
                  <a:pt x="635318" y="122515"/>
                </a:cubicBezTo>
                <a:cubicBezTo>
                  <a:pt x="643414" y="143589"/>
                  <a:pt x="647819" y="166568"/>
                  <a:pt x="647819" y="190500"/>
                </a:cubicBezTo>
                <a:cubicBezTo>
                  <a:pt x="647819" y="262652"/>
                  <a:pt x="607695" y="325517"/>
                  <a:pt x="548402" y="357783"/>
                </a:cubicBezTo>
                <a:lnTo>
                  <a:pt x="645438" y="454819"/>
                </a:lnTo>
                <a:cubicBezTo>
                  <a:pt x="667703" y="477083"/>
                  <a:pt x="667703" y="513278"/>
                  <a:pt x="645438" y="535662"/>
                </a:cubicBezTo>
                <a:lnTo>
                  <a:pt x="573881" y="607219"/>
                </a:lnTo>
                <a:cubicBezTo>
                  <a:pt x="551617" y="629483"/>
                  <a:pt x="515422" y="629483"/>
                  <a:pt x="493038" y="607219"/>
                </a:cubicBezTo>
                <a:lnTo>
                  <a:pt x="343019" y="457200"/>
                </a:lnTo>
                <a:cubicBezTo>
                  <a:pt x="310396" y="424577"/>
                  <a:pt x="303014" y="376357"/>
                  <a:pt x="320993" y="336590"/>
                </a:cubicBezTo>
                <a:lnTo>
                  <a:pt x="213003" y="228600"/>
                </a:lnTo>
                <a:lnTo>
                  <a:pt x="153948" y="228600"/>
                </a:lnTo>
                <a:cubicBezTo>
                  <a:pt x="141208" y="228600"/>
                  <a:pt x="129302" y="222290"/>
                  <a:pt x="122277" y="211693"/>
                </a:cubicBezTo>
                <a:lnTo>
                  <a:pt x="27861" y="70128"/>
                </a:lnTo>
                <a:cubicBezTo>
                  <a:pt x="22860" y="62627"/>
                  <a:pt x="23813" y="52507"/>
                  <a:pt x="30242" y="46077"/>
                </a:cubicBezTo>
                <a:lnTo>
                  <a:pt x="84296" y="-7977"/>
                </a:lnTo>
                <a:cubicBezTo>
                  <a:pt x="90726" y="-14407"/>
                  <a:pt x="100727" y="-15359"/>
                  <a:pt x="108347" y="-10358"/>
                </a:cubicBezTo>
                <a:lnTo>
                  <a:pt x="249912" y="83939"/>
                </a:lnTo>
                <a:cubicBezTo>
                  <a:pt x="260509" y="90964"/>
                  <a:pt x="266819" y="102870"/>
                  <a:pt x="266819" y="115610"/>
                </a:cubicBezTo>
                <a:close/>
                <a:moveTo>
                  <a:pt x="256699" y="353139"/>
                </a:moveTo>
                <a:cubicBezTo>
                  <a:pt x="249198" y="397193"/>
                  <a:pt x="259556" y="443746"/>
                  <a:pt x="288131" y="481012"/>
                </a:cubicBezTo>
                <a:lnTo>
                  <a:pt x="175022" y="594003"/>
                </a:lnTo>
                <a:cubicBezTo>
                  <a:pt x="141565" y="627459"/>
                  <a:pt x="87273" y="627459"/>
                  <a:pt x="53816" y="594003"/>
                </a:cubicBezTo>
                <a:cubicBezTo>
                  <a:pt x="20360" y="560546"/>
                  <a:pt x="20360" y="506254"/>
                  <a:pt x="53816" y="472797"/>
                </a:cubicBezTo>
                <a:lnTo>
                  <a:pt x="215027" y="311587"/>
                </a:lnTo>
                <a:lnTo>
                  <a:pt x="256699" y="353258"/>
                </a:lnTo>
                <a:close/>
              </a:path>
            </a:pathLst>
          </a:custGeom>
          <a:solidFill>
            <a:srgbClr val="6052C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9"/>
          <p:cNvSpPr/>
          <p:nvPr/>
        </p:nvSpPr>
        <p:spPr>
          <a:xfrm>
            <a:off x="6788150" y="3892261"/>
            <a:ext cx="360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Solution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6708775" y="4396509"/>
            <a:ext cx="408305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IN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Implemented automated drift detection on input features and emotion distributions. Added label consistency checks and inter-annotator agreement monitoring. Established retraining and validation triggers when drift thresholds are exceeded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445CC-8025-1F07-5C49-E490E2A6F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379AD8-E9FD-47B0-7120-992F24800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2429-462E-4C19-B23B-2CF93D67F502}" type="slidenum">
              <a:rPr lang="en-IN" smtClean="0"/>
              <a:t>12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18197-EFB2-0243-6AB8-5BCCAB281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C56A16-FDB5-04EF-9A86-133067189BC2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defRPr sz="480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defRPr>
            </a:lvl1pPr>
          </a:lstStyle>
          <a:p>
            <a:r>
              <a:rPr lang="en-GB" sz="6600" dirty="0">
                <a:solidFill>
                  <a:schemeClr val="bg1"/>
                </a:solidFill>
              </a:rPr>
              <a:t>04. Technical Part</a:t>
            </a:r>
          </a:p>
        </p:txBody>
      </p:sp>
    </p:spTree>
    <p:extLst>
      <p:ext uri="{BB962C8B-B14F-4D97-AF65-F5344CB8AC3E}">
        <p14:creationId xmlns:p14="http://schemas.microsoft.com/office/powerpoint/2010/main" val="1076852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5BE71-2267-DD3E-55D9-8AE1B73C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2429-462E-4C19-B23B-2CF93D67F502}" type="slidenum">
              <a:rPr lang="en-IN" smtClean="0"/>
              <a:t>13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4597F-1392-65F0-DCAA-B4D073CC7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5" r="28875"/>
          <a:stretch>
            <a:fillRect/>
          </a:stretch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52DA20C2-4273-3401-DBC0-53377C1E4E3F}"/>
              </a:ext>
            </a:extLst>
          </p:cNvPr>
          <p:cNvSpPr/>
          <p:nvPr/>
        </p:nvSpPr>
        <p:spPr>
          <a:xfrm>
            <a:off x="5329380" y="1283621"/>
            <a:ext cx="7084291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</a:rPr>
              <a:t>Facial Recognition as the Foundation</a:t>
            </a:r>
          </a:p>
          <a:p>
            <a:pPr>
              <a:lnSpc>
                <a:spcPct val="90000"/>
              </a:lnSpc>
            </a:pP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13A6F-3F78-3C00-5FD3-D816E1DE0CE2}"/>
              </a:ext>
            </a:extLst>
          </p:cNvPr>
          <p:cNvSpPr txBox="1"/>
          <p:nvPr/>
        </p:nvSpPr>
        <p:spPr>
          <a:xfrm>
            <a:off x="5329380" y="2381543"/>
            <a:ext cx="6520875" cy="3409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Facial Recognition Technology</a:t>
            </a:r>
            <a:endParaRPr lang="en-US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Detects and tracks facial landmarks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Eyes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Mouth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Eyebrows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Converts facial movements into measurable features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Serves as the input layer for emotion classification models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Reality check: Facial recognition ≠ emotion detection, but emotion detection </a:t>
            </a:r>
            <a:r>
              <a:rPr lang="en-US" sz="1900" b="1" dirty="0"/>
              <a:t>depends on it</a:t>
            </a:r>
            <a:r>
              <a:rPr lang="en-US" sz="1900" dirty="0"/>
              <a:t>.</a:t>
            </a:r>
          </a:p>
        </p:txBody>
      </p:sp>
      <p:pic>
        <p:nvPicPr>
          <p:cNvPr id="8" name="Image 2" descr="https://kimi-img.moonshot.cn/pub/slides/slides_tmpl/image/25-08-27-20:07:28-d2nfa018bjvh7rlj0eu0.png">
            <a:extLst>
              <a:ext uri="{FF2B5EF4-FFF2-40B4-BE49-F238E27FC236}">
                <a16:creationId xmlns:a16="http://schemas.microsoft.com/office/drawing/2014/main" id="{CAD2F424-A33B-F062-A07E-3BF53CC46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13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028E58-08A7-5221-1AD7-09F48B1AA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2429-462E-4C19-B23B-2CF93D67F502}" type="slidenum">
              <a:rPr lang="en-IN" smtClean="0"/>
              <a:t>14</a:t>
            </a:fld>
            <a:endParaRPr lang="en-IN"/>
          </a:p>
        </p:txBody>
      </p:sp>
      <p:pic>
        <p:nvPicPr>
          <p:cNvPr id="6" name="Image 2" descr="https://kimi-img.moonshot.cn/pub/slides/slides_tmpl/image/25-08-27-20:07:28-d2nfa018bjvh7rlj0eu0.png">
            <a:extLst>
              <a:ext uri="{FF2B5EF4-FFF2-40B4-BE49-F238E27FC236}">
                <a16:creationId xmlns:a16="http://schemas.microsoft.com/office/drawing/2014/main" id="{906E8A84-44B8-4B57-644D-AD6EF45B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CAA1BEE1-6A2C-4327-8F5D-D18B89B94075}"/>
              </a:ext>
            </a:extLst>
          </p:cNvPr>
          <p:cNvSpPr/>
          <p:nvPr/>
        </p:nvSpPr>
        <p:spPr>
          <a:xfrm>
            <a:off x="481851" y="1707208"/>
            <a:ext cx="1755921" cy="497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</a:rPr>
              <a:t>Role of Machine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6E8AD-1878-493F-9F7A-ACE8BEF78F72}"/>
              </a:ext>
            </a:extLst>
          </p:cNvPr>
          <p:cNvSpPr txBox="1"/>
          <p:nvPr/>
        </p:nvSpPr>
        <p:spPr>
          <a:xfrm>
            <a:off x="426158" y="2324461"/>
            <a:ext cx="2142782" cy="3624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 dirty="0"/>
              <a:t>Machine Learning Algorithms</a:t>
            </a:r>
            <a:endParaRPr lang="en-US" sz="1200" dirty="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Learn emotion patterns from labeled facial images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Improve performance with more data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Adapt to variations in expressions and lighting conditions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Key idea: </a:t>
            </a:r>
            <a:r>
              <a:rPr lang="en-US" sz="1200" b="1" dirty="0"/>
              <a:t>No learning → no emotion recognition</a:t>
            </a:r>
            <a:r>
              <a:rPr lang="en-US" sz="1200" dirty="0"/>
              <a:t>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E53C27-F200-4B93-8524-761FAD112813}"/>
              </a:ext>
            </a:extLst>
          </p:cNvPr>
          <p:cNvCxnSpPr/>
          <p:nvPr/>
        </p:nvCxnSpPr>
        <p:spPr>
          <a:xfrm>
            <a:off x="2657737" y="2007443"/>
            <a:ext cx="0" cy="3941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0">
            <a:extLst>
              <a:ext uri="{FF2B5EF4-FFF2-40B4-BE49-F238E27FC236}">
                <a16:creationId xmlns:a16="http://schemas.microsoft.com/office/drawing/2014/main" id="{09A0B905-3F49-4F05-BA67-F1D9612DE871}"/>
              </a:ext>
            </a:extLst>
          </p:cNvPr>
          <p:cNvSpPr/>
          <p:nvPr/>
        </p:nvSpPr>
        <p:spPr>
          <a:xfrm>
            <a:off x="2767912" y="1707208"/>
            <a:ext cx="2432692" cy="497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</a:rPr>
              <a:t>Convolutional Neural Networks (CNNs)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82A67-1285-4E48-B6F5-7251C7842253}"/>
              </a:ext>
            </a:extLst>
          </p:cNvPr>
          <p:cNvSpPr txBox="1"/>
          <p:nvPr/>
        </p:nvSpPr>
        <p:spPr>
          <a:xfrm>
            <a:off x="2767912" y="2324461"/>
            <a:ext cx="2142782" cy="3624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200" b="1" dirty="0"/>
              <a:t>Why CNNs for Emotion Detection?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Automatically extract facial features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Capture spatial patterns in images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Highly effective for subtle expression changes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CNNs are the industry standard, not optional.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542430-C1E8-480B-8694-59B6DC443994}"/>
              </a:ext>
            </a:extLst>
          </p:cNvPr>
          <p:cNvCxnSpPr/>
          <p:nvPr/>
        </p:nvCxnSpPr>
        <p:spPr>
          <a:xfrm>
            <a:off x="4999491" y="2007443"/>
            <a:ext cx="0" cy="3941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0">
            <a:extLst>
              <a:ext uri="{FF2B5EF4-FFF2-40B4-BE49-F238E27FC236}">
                <a16:creationId xmlns:a16="http://schemas.microsoft.com/office/drawing/2014/main" id="{C36E9248-6903-41D4-8F6F-8502397EC2CC}"/>
              </a:ext>
            </a:extLst>
          </p:cNvPr>
          <p:cNvSpPr/>
          <p:nvPr/>
        </p:nvSpPr>
        <p:spPr>
          <a:xfrm>
            <a:off x="5177158" y="1708637"/>
            <a:ext cx="1755921" cy="497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</a:rPr>
              <a:t>Deep Learning Frameworks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DC2CDB-FA64-458E-8378-5F2FFCE774BD}"/>
              </a:ext>
            </a:extLst>
          </p:cNvPr>
          <p:cNvSpPr txBox="1"/>
          <p:nvPr/>
        </p:nvSpPr>
        <p:spPr>
          <a:xfrm>
            <a:off x="5149929" y="2324461"/>
            <a:ext cx="2142782" cy="3624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Model Development Tools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TensorFlow: Scalable and production-friendly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 err="1"/>
              <a:t>PyTorch</a:t>
            </a:r>
            <a:r>
              <a:rPr lang="en-GB" sz="1200" dirty="0"/>
              <a:t>: Flexible and research-oriented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Enable rapid experimentation and model optimization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Frameworks don’t make models smart — data and design do.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10FD04-FF99-4983-81E9-C20DC28899E8}"/>
              </a:ext>
            </a:extLst>
          </p:cNvPr>
          <p:cNvCxnSpPr/>
          <p:nvPr/>
        </p:nvCxnSpPr>
        <p:spPr>
          <a:xfrm>
            <a:off x="7381508" y="2007443"/>
            <a:ext cx="0" cy="3941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0">
            <a:extLst>
              <a:ext uri="{FF2B5EF4-FFF2-40B4-BE49-F238E27FC236}">
                <a16:creationId xmlns:a16="http://schemas.microsoft.com/office/drawing/2014/main" id="{D7F5901C-A46C-4B37-943D-38E6C69861BD}"/>
              </a:ext>
            </a:extLst>
          </p:cNvPr>
          <p:cNvSpPr/>
          <p:nvPr/>
        </p:nvSpPr>
        <p:spPr>
          <a:xfrm>
            <a:off x="7521536" y="1707208"/>
            <a:ext cx="2432692" cy="497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</a:rPr>
              <a:t>Variability in Human Expressions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526D27-530F-4975-B818-B088F82DE05C}"/>
              </a:ext>
            </a:extLst>
          </p:cNvPr>
          <p:cNvSpPr txBox="1"/>
          <p:nvPr/>
        </p:nvSpPr>
        <p:spPr>
          <a:xfrm>
            <a:off x="7521536" y="2324461"/>
            <a:ext cx="2142782" cy="3624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Key Technical Challenge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Facial expressions vary by: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Individual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Mood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Context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Same face ≠ same emotion every time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This is the core reason accuracy is never 100%.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D5B54C-7E4F-445E-B90B-5F0FC1B9584B}"/>
              </a:ext>
            </a:extLst>
          </p:cNvPr>
          <p:cNvCxnSpPr/>
          <p:nvPr/>
        </p:nvCxnSpPr>
        <p:spPr>
          <a:xfrm>
            <a:off x="9753114" y="2007443"/>
            <a:ext cx="0" cy="3941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0">
            <a:extLst>
              <a:ext uri="{FF2B5EF4-FFF2-40B4-BE49-F238E27FC236}">
                <a16:creationId xmlns:a16="http://schemas.microsoft.com/office/drawing/2014/main" id="{D6482850-BE1E-4382-9584-FE87DC5892F8}"/>
              </a:ext>
            </a:extLst>
          </p:cNvPr>
          <p:cNvSpPr/>
          <p:nvPr/>
        </p:nvSpPr>
        <p:spPr>
          <a:xfrm>
            <a:off x="9952660" y="1707208"/>
            <a:ext cx="1755921" cy="497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</a:rPr>
              <a:t>Data Privacy Concerns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D2AFB8-BC01-4E9A-973C-BB02C1C73E02}"/>
              </a:ext>
            </a:extLst>
          </p:cNvPr>
          <p:cNvSpPr txBox="1"/>
          <p:nvPr/>
        </p:nvSpPr>
        <p:spPr>
          <a:xfrm>
            <a:off x="9841911" y="2286000"/>
            <a:ext cx="2142782" cy="3624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Ethical and Legal Challenges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Facial data is sensitive biometric information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Risk of misuse and surveillance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Must comply with data protection regulations (e.g., GDPR)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Emotion detection without ethics = guaranteed backlash.</a:t>
            </a:r>
          </a:p>
        </p:txBody>
      </p:sp>
      <p:sp>
        <p:nvSpPr>
          <p:cNvPr id="28" name="Text 0">
            <a:extLst>
              <a:ext uri="{FF2B5EF4-FFF2-40B4-BE49-F238E27FC236}">
                <a16:creationId xmlns:a16="http://schemas.microsoft.com/office/drawing/2014/main" id="{568C4A03-FD9D-4548-A603-A660C9EB81CD}"/>
              </a:ext>
            </a:extLst>
          </p:cNvPr>
          <p:cNvSpPr/>
          <p:nvPr/>
        </p:nvSpPr>
        <p:spPr>
          <a:xfrm>
            <a:off x="554101" y="405778"/>
            <a:ext cx="7084291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</a:rPr>
              <a:t>Key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7885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C47C0-2BF7-DB7D-4CF2-EA1CFE258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AEAF8-E8D8-3636-E15A-BEB6BDAD2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2429-462E-4C19-B23B-2CF93D67F502}" type="slidenum">
              <a:rPr lang="en-IN" smtClean="0"/>
              <a:t>15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E04CC-7363-4FFE-72E8-E513D6C427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91DD5F-C3EA-41D5-0320-09B918F05B9F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defRPr sz="480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defRPr>
            </a:lvl1pPr>
          </a:lstStyle>
          <a:p>
            <a:r>
              <a:rPr lang="en-GB" sz="6600" dirty="0">
                <a:solidFill>
                  <a:schemeClr val="bg1"/>
                </a:solidFill>
              </a:rPr>
              <a:t>05. Modelling</a:t>
            </a:r>
          </a:p>
        </p:txBody>
      </p:sp>
    </p:spTree>
    <p:extLst>
      <p:ext uri="{BB962C8B-B14F-4D97-AF65-F5344CB8AC3E}">
        <p14:creationId xmlns:p14="http://schemas.microsoft.com/office/powerpoint/2010/main" val="94996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3C45BF85-5F3E-DB8C-186B-F2CC693C3BFA}"/>
              </a:ext>
            </a:extLst>
          </p:cNvPr>
          <p:cNvSpPr/>
          <p:nvPr/>
        </p:nvSpPr>
        <p:spPr>
          <a:xfrm>
            <a:off x="4174835" y="844894"/>
            <a:ext cx="7084291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Train Model (2-4 Hours on GPU)</a:t>
            </a:r>
            <a:endParaRPr lang="en-US" sz="4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E6EB02-E83D-46D8-769F-DFE667A32480}"/>
              </a:ext>
            </a:extLst>
          </p:cNvPr>
          <p:cNvSpPr txBox="1"/>
          <p:nvPr/>
        </p:nvSpPr>
        <p:spPr>
          <a:xfrm>
            <a:off x="4447941" y="1680551"/>
            <a:ext cx="6404786" cy="5163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What it does:</a:t>
            </a:r>
            <a:endParaRPr lang="en-US" sz="2000" dirty="0">
              <a:effectLst/>
            </a:endParaRPr>
          </a:p>
          <a:p>
            <a:pPr marL="114300" lvl="0" defTabSz="914400">
              <a:lnSpc>
                <a:spcPct val="9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000" dirty="0">
                <a:effectLst/>
              </a:rPr>
              <a:t>✅ Checks GPU availability</a:t>
            </a:r>
          </a:p>
          <a:p>
            <a:pPr marL="114300" lvl="0" defTabSz="914400">
              <a:lnSpc>
                <a:spcPct val="9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000" dirty="0">
                <a:effectLst/>
              </a:rPr>
              <a:t>✅ Builds CNN architecture</a:t>
            </a:r>
          </a:p>
          <a:p>
            <a:pPr marL="114300" lvl="0" defTabSz="914400">
              <a:lnSpc>
                <a:spcPct val="9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000" dirty="0">
                <a:effectLst/>
              </a:rPr>
              <a:t>✅ Applies data augmentation</a:t>
            </a:r>
          </a:p>
          <a:p>
            <a:pPr marL="114300" lvl="0" defTabSz="914400">
              <a:lnSpc>
                <a:spcPct val="9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000" dirty="0">
                <a:effectLst/>
              </a:rPr>
              <a:t>✅ Trains for 50 epochs</a:t>
            </a:r>
          </a:p>
          <a:p>
            <a:pPr marL="114300" lvl="0" defTabSz="914400">
              <a:lnSpc>
                <a:spcPct val="9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000" dirty="0">
                <a:effectLst/>
              </a:rPr>
              <a:t>✅ Saves best model</a:t>
            </a:r>
          </a:p>
          <a:p>
            <a:pPr marL="114300" lvl="0" defTabSz="914400">
              <a:lnSpc>
                <a:spcPct val="9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000" dirty="0">
                <a:effectLst/>
              </a:rPr>
              <a:t>✅ Generates training plots</a:t>
            </a: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Run:</a:t>
            </a:r>
            <a:endParaRPr lang="en-US" sz="2000" b="1" dirty="0"/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000" b="1" dirty="0">
                <a:effectLst/>
              </a:rPr>
              <a:t>	</a:t>
            </a:r>
            <a:r>
              <a:rPr lang="en-US" sz="2000" dirty="0"/>
              <a:t>python face_emotion_system.py</a:t>
            </a:r>
          </a:p>
          <a:p>
            <a:pPr marL="285750" indent="-28575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b="1" dirty="0"/>
              <a:t>Total training time: </a:t>
            </a:r>
            <a:r>
              <a:rPr lang="en-IN" sz="2000" b="1" dirty="0">
                <a:solidFill>
                  <a:srgbClr val="3341B8"/>
                </a:solidFill>
              </a:rPr>
              <a:t>3.45 hours</a:t>
            </a:r>
          </a:p>
          <a:p>
            <a:pPr marL="342900" indent="-3429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Expected output:</a:t>
            </a:r>
          </a:p>
          <a:p>
            <a:pPr lvl="1"/>
            <a:r>
              <a:rPr lang="en-IN" dirty="0"/>
              <a:t>✓ Best results:</a:t>
            </a:r>
          </a:p>
          <a:p>
            <a:pPr lvl="2"/>
            <a:r>
              <a:rPr lang="en-IN" dirty="0"/>
              <a:t>  Epoch: 38/50</a:t>
            </a:r>
          </a:p>
          <a:p>
            <a:pPr lvl="2"/>
            <a:r>
              <a:rPr lang="en-IN" dirty="0"/>
              <a:t>  Validation Accuracy: 0.6923 (69.23%)</a:t>
            </a:r>
          </a:p>
          <a:p>
            <a:pPr lvl="2"/>
            <a:r>
              <a:rPr lang="en-IN" dirty="0"/>
              <a:t>  Validation Loss: 0.8234</a:t>
            </a:r>
          </a:p>
        </p:txBody>
      </p:sp>
      <p:pic>
        <p:nvPicPr>
          <p:cNvPr id="26" name="Google Shape;1704;p45">
            <a:extLst>
              <a:ext uri="{FF2B5EF4-FFF2-40B4-BE49-F238E27FC236}">
                <a16:creationId xmlns:a16="http://schemas.microsoft.com/office/drawing/2014/main" id="{EFAE0585-A179-0F0A-707E-0622F25C627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34548" r="34545"/>
          <a:stretch/>
        </p:blipFill>
        <p:spPr>
          <a:xfrm>
            <a:off x="3023" y="-2"/>
            <a:ext cx="4054624" cy="685800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C823B3-2758-EA3B-F538-38CFC9483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kimi-img.moonshot.cn/pub/slides/slides_tmpl/image/25-08-27-20:07:28-d2nfa018bjvh7rlj0eu0.png">
            <a:extLst>
              <a:ext uri="{FF2B5EF4-FFF2-40B4-BE49-F238E27FC236}">
                <a16:creationId xmlns:a16="http://schemas.microsoft.com/office/drawing/2014/main" id="{417023A3-B0DC-8A9D-DCAD-46A01E3D5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3C5197F3-7BA1-3C32-746A-EBDF18595D03}"/>
              </a:ext>
            </a:extLst>
          </p:cNvPr>
          <p:cNvSpPr/>
          <p:nvPr/>
        </p:nvSpPr>
        <p:spPr>
          <a:xfrm>
            <a:off x="635" y="1112865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Train Model – </a:t>
            </a: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</a:rPr>
              <a:t>Expected output 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446F06-57ED-4DF9-4B02-C87D52E55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91" y="1636812"/>
            <a:ext cx="10741890" cy="50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6577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7D4E84-99F5-F82E-07A5-E6CF63141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kimi-img.moonshot.cn/pub/slides/slides_tmpl/image/25-08-27-20:07:28-d2nfa018bjvh7rlj0eu0.png">
            <a:extLst>
              <a:ext uri="{FF2B5EF4-FFF2-40B4-BE49-F238E27FC236}">
                <a16:creationId xmlns:a16="http://schemas.microsoft.com/office/drawing/2014/main" id="{78E5C966-7F5B-C93E-9BFC-F5C0D3F9C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AC7C9C35-A2B0-70CD-3934-74F66CE24616}"/>
              </a:ext>
            </a:extLst>
          </p:cNvPr>
          <p:cNvSpPr/>
          <p:nvPr/>
        </p:nvSpPr>
        <p:spPr>
          <a:xfrm>
            <a:off x="635" y="1112865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Train Model – </a:t>
            </a: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</a:rPr>
              <a:t>Expected output 1.2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B397E-2781-5BC9-98F0-114F4FD67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72" y="2026848"/>
            <a:ext cx="11729469" cy="446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1458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AA02A-DBD0-6A7C-55E2-948642D76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kimi-img.moonshot.cn/pub/slides/slides_tmpl/image/25-08-27-20:07:28-d2nfa018bjvh7rlj0eu0.png">
            <a:extLst>
              <a:ext uri="{FF2B5EF4-FFF2-40B4-BE49-F238E27FC236}">
                <a16:creationId xmlns:a16="http://schemas.microsoft.com/office/drawing/2014/main" id="{A7FA8756-8664-CEEE-43C2-E49802CD9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51813BFD-D45B-7D24-CE97-BBFEE6A727C8}"/>
              </a:ext>
            </a:extLst>
          </p:cNvPr>
          <p:cNvSpPr/>
          <p:nvPr/>
        </p:nvSpPr>
        <p:spPr>
          <a:xfrm>
            <a:off x="2443018" y="381000"/>
            <a:ext cx="6617856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IN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</a:rPr>
              <a:t>Dataset Distribution (FER2013)</a:t>
            </a:r>
            <a:endParaRPr lang="en-US" sz="3600" b="1" dirty="0">
              <a:solidFill>
                <a:srgbClr val="3341B8"/>
              </a:solidFill>
              <a:latin typeface="Noto Sans SC" pitchFamily="34" charset="0"/>
              <a:ea typeface="Noto Sans SC" pitchFamily="34" charset="-122"/>
            </a:endParaRPr>
          </a:p>
        </p:txBody>
      </p:sp>
      <p:pic>
        <p:nvPicPr>
          <p:cNvPr id="22" name="Picture 21" descr="class_distribution.png">
            <a:extLst>
              <a:ext uri="{FF2B5EF4-FFF2-40B4-BE49-F238E27FC236}">
                <a16:creationId xmlns:a16="http://schemas.microsoft.com/office/drawing/2014/main" id="{545ACE7D-EA15-6730-9A0B-714C38BF1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99" y="1313158"/>
            <a:ext cx="7315200" cy="2393156"/>
          </a:xfrm>
          <a:prstGeom prst="rect">
            <a:avLst/>
          </a:prstGeom>
        </p:spPr>
      </p:pic>
      <p:graphicFrame>
        <p:nvGraphicFramePr>
          <p:cNvPr id="23" name="TextBox 5">
            <a:extLst>
              <a:ext uri="{FF2B5EF4-FFF2-40B4-BE49-F238E27FC236}">
                <a16:creationId xmlns:a16="http://schemas.microsoft.com/office/drawing/2014/main" id="{79A3435D-16A3-916B-5D24-DEDBAA597DC6}"/>
              </a:ext>
            </a:extLst>
          </p:cNvPr>
          <p:cNvGraphicFramePr/>
          <p:nvPr/>
        </p:nvGraphicFramePr>
        <p:xfrm>
          <a:off x="253998" y="3706313"/>
          <a:ext cx="10672619" cy="3073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9190583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2" descr="https://kimi-img.moonshot.cn/pub/slides/slides_tmpl/image/25-08-27-20:07:28-d2nfa018bjvh7rlj0f5g.png">
            <a:extLst>
              <a:ext uri="{FF2B5EF4-FFF2-40B4-BE49-F238E27FC236}">
                <a16:creationId xmlns:a16="http://schemas.microsoft.com/office/drawing/2014/main" id="{1602F099-C3E9-F1FD-BEC6-38B675321C0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81075" y="4462780"/>
            <a:ext cx="4843145" cy="82804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20:07:28-d2nfa018bjvh7rlj0f5g.png">
            <a:extLst>
              <a:ext uri="{FF2B5EF4-FFF2-40B4-BE49-F238E27FC236}">
                <a16:creationId xmlns:a16="http://schemas.microsoft.com/office/drawing/2014/main" id="{9FB95737-7AE0-A481-AB5E-8A20E79CABD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266815" y="3195955"/>
            <a:ext cx="5247640" cy="82804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8-27-20:07:28-d2nfa018bjvh7rlj0f5g.png">
            <a:extLst>
              <a:ext uri="{FF2B5EF4-FFF2-40B4-BE49-F238E27FC236}">
                <a16:creationId xmlns:a16="http://schemas.microsoft.com/office/drawing/2014/main" id="{5E9689CA-2B9C-7863-A675-56D15B35D33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81075" y="3199765"/>
            <a:ext cx="4843145" cy="82804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8-27-20:07:28-d2nfa018bjvh7rlj0f5g.png">
            <a:extLst>
              <a:ext uri="{FF2B5EF4-FFF2-40B4-BE49-F238E27FC236}">
                <a16:creationId xmlns:a16="http://schemas.microsoft.com/office/drawing/2014/main" id="{DA926841-A0AD-1405-F51F-4E0293DA3C9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266815" y="1991360"/>
            <a:ext cx="5247640" cy="82804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8-27-20:07:28-d2nfa018bjvh7rlj0f5g.png">
            <a:extLst>
              <a:ext uri="{FF2B5EF4-FFF2-40B4-BE49-F238E27FC236}">
                <a16:creationId xmlns:a16="http://schemas.microsoft.com/office/drawing/2014/main" id="{AD74B901-7118-BCC3-EE25-A4EA35D113E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006475" y="1992630"/>
            <a:ext cx="4843145" cy="828040"/>
          </a:xfrm>
          <a:prstGeom prst="rect">
            <a:avLst/>
          </a:prstGeom>
        </p:spPr>
      </p:pic>
      <p:pic>
        <p:nvPicPr>
          <p:cNvPr id="11" name="Image 9" descr="https://kimi-img.moonshot.cn/pub/slides/slides_tmpl/image/25-08-27-20:07:28-d2nfa018bjvh7rlj0f1g.png">
            <a:extLst>
              <a:ext uri="{FF2B5EF4-FFF2-40B4-BE49-F238E27FC236}">
                <a16:creationId xmlns:a16="http://schemas.microsoft.com/office/drawing/2014/main" id="{F3A2B697-53EC-55B3-EFDA-0B84DE1B3AC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26085" y="501650"/>
            <a:ext cx="4267200" cy="955040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6D432A05-157F-DF79-12A6-8E7A42E1AFBE}"/>
              </a:ext>
            </a:extLst>
          </p:cNvPr>
          <p:cNvSpPr/>
          <p:nvPr/>
        </p:nvSpPr>
        <p:spPr>
          <a:xfrm>
            <a:off x="1184910" y="668020"/>
            <a:ext cx="3096260" cy="4692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>
              <a:solidFill>
                <a:srgbClr val="3341B8"/>
              </a:solidFill>
            </a:endParaRPr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7230C08B-0184-45A6-B1CA-342B0C5D6180}"/>
              </a:ext>
            </a:extLst>
          </p:cNvPr>
          <p:cNvSpPr/>
          <p:nvPr/>
        </p:nvSpPr>
        <p:spPr>
          <a:xfrm>
            <a:off x="1309190" y="212110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IN">
              <a:solidFill>
                <a:srgbClr val="3341B8"/>
              </a:solidFill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1FF742BB-C5A1-54CB-21AC-4785C6ED2086}"/>
              </a:ext>
            </a:extLst>
          </p:cNvPr>
          <p:cNvSpPr/>
          <p:nvPr/>
        </p:nvSpPr>
        <p:spPr>
          <a:xfrm>
            <a:off x="1309190" y="212110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>
              <a:solidFill>
                <a:srgbClr val="3341B8"/>
              </a:solidFill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16822514-0A14-25B7-669D-D6D0844AE97E}"/>
              </a:ext>
            </a:extLst>
          </p:cNvPr>
          <p:cNvSpPr/>
          <p:nvPr/>
        </p:nvSpPr>
        <p:spPr>
          <a:xfrm>
            <a:off x="1961515" y="2243455"/>
            <a:ext cx="3703955" cy="3384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Understanding</a:t>
            </a:r>
            <a:endParaRPr lang="en-US" sz="1600" dirty="0">
              <a:solidFill>
                <a:srgbClr val="3341B8"/>
              </a:solidFill>
            </a:endParaRPr>
          </a:p>
        </p:txBody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13076368-CD2F-096D-E9F2-96EC2E020B49}"/>
              </a:ext>
            </a:extLst>
          </p:cNvPr>
          <p:cNvSpPr/>
          <p:nvPr/>
        </p:nvSpPr>
        <p:spPr>
          <a:xfrm>
            <a:off x="6509205" y="214399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IN">
              <a:solidFill>
                <a:srgbClr val="3341B8"/>
              </a:solidFill>
            </a:endParaRP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4262CB3F-B790-8E63-9FD6-1B151C852D17}"/>
              </a:ext>
            </a:extLst>
          </p:cNvPr>
          <p:cNvSpPr/>
          <p:nvPr/>
        </p:nvSpPr>
        <p:spPr>
          <a:xfrm>
            <a:off x="6509205" y="2143992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>
              <a:solidFill>
                <a:srgbClr val="3341B8"/>
              </a:solidFill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0225E927-912B-43B9-13EA-62C0588BC65E}"/>
              </a:ext>
            </a:extLst>
          </p:cNvPr>
          <p:cNvSpPr/>
          <p:nvPr/>
        </p:nvSpPr>
        <p:spPr>
          <a:xfrm>
            <a:off x="7161530" y="2266315"/>
            <a:ext cx="4104640" cy="3384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Understanding</a:t>
            </a:r>
            <a:endParaRPr lang="en-US" sz="1600" dirty="0">
              <a:solidFill>
                <a:srgbClr val="3341B8"/>
              </a:solidFill>
            </a:endParaRPr>
          </a:p>
        </p:txBody>
      </p:sp>
      <p:sp>
        <p:nvSpPr>
          <p:cNvPr id="19" name="Shape 7">
            <a:extLst>
              <a:ext uri="{FF2B5EF4-FFF2-40B4-BE49-F238E27FC236}">
                <a16:creationId xmlns:a16="http://schemas.microsoft.com/office/drawing/2014/main" id="{91AB91D4-191E-F6D4-DD5D-7155DBC7A149}"/>
              </a:ext>
            </a:extLst>
          </p:cNvPr>
          <p:cNvSpPr/>
          <p:nvPr/>
        </p:nvSpPr>
        <p:spPr>
          <a:xfrm>
            <a:off x="1309190" y="333332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IN">
              <a:solidFill>
                <a:srgbClr val="3341B8"/>
              </a:solidFill>
            </a:endParaRPr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6FD9BCCF-8290-E7E7-A585-A5E468AEBC81}"/>
              </a:ext>
            </a:extLst>
          </p:cNvPr>
          <p:cNvSpPr/>
          <p:nvPr/>
        </p:nvSpPr>
        <p:spPr>
          <a:xfrm>
            <a:off x="1309190" y="3333322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>
              <a:solidFill>
                <a:srgbClr val="3341B8"/>
              </a:solidFill>
            </a:endParaRPr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74FAA648-E1B4-DC17-73F1-69D43AD8F970}"/>
              </a:ext>
            </a:extLst>
          </p:cNvPr>
          <p:cNvSpPr/>
          <p:nvPr/>
        </p:nvSpPr>
        <p:spPr>
          <a:xfrm>
            <a:off x="1961515" y="3455670"/>
            <a:ext cx="3704590" cy="3384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Preparation</a:t>
            </a:r>
            <a:endParaRPr lang="en-US" sz="1600" dirty="0">
              <a:solidFill>
                <a:srgbClr val="3341B8"/>
              </a:solidFill>
            </a:endParaRPr>
          </a:p>
        </p:txBody>
      </p:sp>
      <p:sp>
        <p:nvSpPr>
          <p:cNvPr id="22" name="Shape 10">
            <a:extLst>
              <a:ext uri="{FF2B5EF4-FFF2-40B4-BE49-F238E27FC236}">
                <a16:creationId xmlns:a16="http://schemas.microsoft.com/office/drawing/2014/main" id="{41CBA9B6-CF2E-1147-E02B-4BF4CAF46CE6}"/>
              </a:ext>
            </a:extLst>
          </p:cNvPr>
          <p:cNvSpPr/>
          <p:nvPr/>
        </p:nvSpPr>
        <p:spPr>
          <a:xfrm>
            <a:off x="6520635" y="335620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IN">
              <a:solidFill>
                <a:srgbClr val="3341B8"/>
              </a:solidFill>
            </a:endParaRPr>
          </a:p>
        </p:txBody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FBDBDF76-00C0-9DBD-F672-6CF35AA33ABF}"/>
              </a:ext>
            </a:extLst>
          </p:cNvPr>
          <p:cNvSpPr/>
          <p:nvPr/>
        </p:nvSpPr>
        <p:spPr>
          <a:xfrm>
            <a:off x="6520635" y="335620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>
              <a:solidFill>
                <a:srgbClr val="3341B8"/>
              </a:solidFill>
            </a:endParaRPr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1BA46C26-CC9A-361D-0BE5-347187B38180}"/>
              </a:ext>
            </a:extLst>
          </p:cNvPr>
          <p:cNvSpPr/>
          <p:nvPr/>
        </p:nvSpPr>
        <p:spPr>
          <a:xfrm>
            <a:off x="7172960" y="3478530"/>
            <a:ext cx="4092575" cy="3384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Modeling</a:t>
            </a:r>
            <a:endParaRPr lang="en-US" sz="1600" dirty="0">
              <a:solidFill>
                <a:srgbClr val="3341B8"/>
              </a:solidFill>
            </a:endParaRPr>
          </a:p>
        </p:txBody>
      </p:sp>
      <p:sp>
        <p:nvSpPr>
          <p:cNvPr id="25" name="Shape 13">
            <a:extLst>
              <a:ext uri="{FF2B5EF4-FFF2-40B4-BE49-F238E27FC236}">
                <a16:creationId xmlns:a16="http://schemas.microsoft.com/office/drawing/2014/main" id="{D2F42134-FF02-9A84-8C79-C19432D98894}"/>
              </a:ext>
            </a:extLst>
          </p:cNvPr>
          <p:cNvSpPr/>
          <p:nvPr/>
        </p:nvSpPr>
        <p:spPr>
          <a:xfrm>
            <a:off x="1309190" y="459125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IN">
              <a:solidFill>
                <a:srgbClr val="3341B8"/>
              </a:solidFill>
            </a:endParaRPr>
          </a:p>
        </p:txBody>
      </p:sp>
      <p:sp>
        <p:nvSpPr>
          <p:cNvPr id="26" name="Text 14">
            <a:extLst>
              <a:ext uri="{FF2B5EF4-FFF2-40B4-BE49-F238E27FC236}">
                <a16:creationId xmlns:a16="http://schemas.microsoft.com/office/drawing/2014/main" id="{5185B1F9-6472-CAA0-5925-EED650A7CB96}"/>
              </a:ext>
            </a:extLst>
          </p:cNvPr>
          <p:cNvSpPr/>
          <p:nvPr/>
        </p:nvSpPr>
        <p:spPr>
          <a:xfrm>
            <a:off x="1309190" y="459125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>
              <a:solidFill>
                <a:srgbClr val="3341B8"/>
              </a:solidFill>
            </a:endParaRPr>
          </a:p>
        </p:txBody>
      </p:sp>
      <p:sp>
        <p:nvSpPr>
          <p:cNvPr id="27" name="Text 15">
            <a:extLst>
              <a:ext uri="{FF2B5EF4-FFF2-40B4-BE49-F238E27FC236}">
                <a16:creationId xmlns:a16="http://schemas.microsoft.com/office/drawing/2014/main" id="{79A50C6A-59FB-7FEC-A94A-955515A1983F}"/>
              </a:ext>
            </a:extLst>
          </p:cNvPr>
          <p:cNvSpPr/>
          <p:nvPr/>
        </p:nvSpPr>
        <p:spPr>
          <a:xfrm>
            <a:off x="1961515" y="4713605"/>
            <a:ext cx="3704590" cy="3384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Evaluation</a:t>
            </a:r>
            <a:endParaRPr lang="en-US" sz="1600" dirty="0">
              <a:solidFill>
                <a:srgbClr val="3341B8"/>
              </a:solidFill>
            </a:endParaRPr>
          </a:p>
        </p:txBody>
      </p:sp>
      <p:pic>
        <p:nvPicPr>
          <p:cNvPr id="28" name="Image 3" descr="https://kimi-img.moonshot.cn/pub/slides/slides_tmpl/image/25-08-27-20:07:28-d2nfa018bjvh7rlj0f5g.png">
            <a:extLst>
              <a:ext uri="{FF2B5EF4-FFF2-40B4-BE49-F238E27FC236}">
                <a16:creationId xmlns:a16="http://schemas.microsoft.com/office/drawing/2014/main" id="{5B1BC0F3-4220-F6E8-8648-9BDBFD23EBB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318430" y="4467571"/>
            <a:ext cx="5247640" cy="828040"/>
          </a:xfrm>
          <a:prstGeom prst="rect">
            <a:avLst/>
          </a:prstGeom>
        </p:spPr>
      </p:pic>
      <p:sp>
        <p:nvSpPr>
          <p:cNvPr id="29" name="Text 11">
            <a:extLst>
              <a:ext uri="{FF2B5EF4-FFF2-40B4-BE49-F238E27FC236}">
                <a16:creationId xmlns:a16="http://schemas.microsoft.com/office/drawing/2014/main" id="{3BC69BD7-98BE-1911-5EF3-42EDC761E709}"/>
              </a:ext>
            </a:extLst>
          </p:cNvPr>
          <p:cNvSpPr/>
          <p:nvPr/>
        </p:nvSpPr>
        <p:spPr>
          <a:xfrm>
            <a:off x="6572250" y="4627823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>
              <a:solidFill>
                <a:srgbClr val="3341B8"/>
              </a:solidFill>
            </a:endParaRPr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15DCBDB4-F81F-FFC2-D0EE-EE22E826B195}"/>
              </a:ext>
            </a:extLst>
          </p:cNvPr>
          <p:cNvSpPr/>
          <p:nvPr/>
        </p:nvSpPr>
        <p:spPr>
          <a:xfrm>
            <a:off x="7224575" y="4713605"/>
            <a:ext cx="4092575" cy="3385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Deployment &amp; Monitoring</a:t>
            </a:r>
          </a:p>
        </p:txBody>
      </p:sp>
      <p:pic>
        <p:nvPicPr>
          <p:cNvPr id="32" name="Image 2" descr="https://kimi-img.moonshot.cn/pub/slides/slides_tmpl/image/25-08-27-20:07:28-d2nfa018bjvh7rlj0f5g.png">
            <a:extLst>
              <a:ext uri="{FF2B5EF4-FFF2-40B4-BE49-F238E27FC236}">
                <a16:creationId xmlns:a16="http://schemas.microsoft.com/office/drawing/2014/main" id="{A0CC1277-882B-9A6D-047D-CDBE9DC12FB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845242" y="5657995"/>
            <a:ext cx="4843145" cy="828040"/>
          </a:xfrm>
          <a:prstGeom prst="rect">
            <a:avLst/>
          </a:prstGeom>
        </p:spPr>
      </p:pic>
      <p:sp>
        <p:nvSpPr>
          <p:cNvPr id="33" name="Text 14">
            <a:extLst>
              <a:ext uri="{FF2B5EF4-FFF2-40B4-BE49-F238E27FC236}">
                <a16:creationId xmlns:a16="http://schemas.microsoft.com/office/drawing/2014/main" id="{06D7A1C7-4839-D1F8-E45F-B8CA5D0758E1}"/>
              </a:ext>
            </a:extLst>
          </p:cNvPr>
          <p:cNvSpPr/>
          <p:nvPr/>
        </p:nvSpPr>
        <p:spPr>
          <a:xfrm>
            <a:off x="4173357" y="5786472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>
              <a:solidFill>
                <a:srgbClr val="3341B8"/>
              </a:solidFill>
            </a:endParaRPr>
          </a:p>
        </p:txBody>
      </p:sp>
      <p:sp>
        <p:nvSpPr>
          <p:cNvPr id="34" name="Text 15">
            <a:extLst>
              <a:ext uri="{FF2B5EF4-FFF2-40B4-BE49-F238E27FC236}">
                <a16:creationId xmlns:a16="http://schemas.microsoft.com/office/drawing/2014/main" id="{0292EE85-67C2-2D9E-1954-96F4B594E529}"/>
              </a:ext>
            </a:extLst>
          </p:cNvPr>
          <p:cNvSpPr/>
          <p:nvPr/>
        </p:nvSpPr>
        <p:spPr>
          <a:xfrm>
            <a:off x="4825682" y="5908820"/>
            <a:ext cx="3704590" cy="3385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Summary</a:t>
            </a:r>
          </a:p>
        </p:txBody>
      </p:sp>
      <p:pic>
        <p:nvPicPr>
          <p:cNvPr id="2" name="Image 2" descr="https://kimi-img.moonshot.cn/pub/slides/slides_tmpl/image/25-08-27-20:07:28-d2nfa018bjvh7rlj0eu0.png">
            <a:extLst>
              <a:ext uri="{FF2B5EF4-FFF2-40B4-BE49-F238E27FC236}">
                <a16:creationId xmlns:a16="http://schemas.microsoft.com/office/drawing/2014/main" id="{B8BBE64D-FBB8-8392-86BD-DE303C4A6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73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F85FCE-2845-A049-D296-44C431F7B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kimi-img.moonshot.cn/pub/slides/slides_tmpl/image/25-08-27-20:07:28-d2nfa018bjvh7rlj0eu0.png">
            <a:extLst>
              <a:ext uri="{FF2B5EF4-FFF2-40B4-BE49-F238E27FC236}">
                <a16:creationId xmlns:a16="http://schemas.microsoft.com/office/drawing/2014/main" id="{44C130C8-5177-83E1-E4B5-D3C60A7D0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7AC01AEA-7EE6-9FB3-7CE6-4D305FD76828}"/>
              </a:ext>
            </a:extLst>
          </p:cNvPr>
          <p:cNvSpPr/>
          <p:nvPr/>
        </p:nvSpPr>
        <p:spPr>
          <a:xfrm>
            <a:off x="635" y="1436138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Test Model – 2. Process Image</a:t>
            </a: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44DBB28-A246-9B41-675B-FA01BA4CA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5419"/>
            <a:ext cx="12192000" cy="31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032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8BF54-F614-A57E-5C21-59005616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kimi-img.moonshot.cn/pub/slides/slides_tmpl/image/25-08-27-20:07:28-d2nfa018bjvh7rlj0eu0.png">
            <a:extLst>
              <a:ext uri="{FF2B5EF4-FFF2-40B4-BE49-F238E27FC236}">
                <a16:creationId xmlns:a16="http://schemas.microsoft.com/office/drawing/2014/main" id="{16B5B42A-BF29-777F-E65D-985CFA5E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3EED79FF-7E15-D81F-4CC0-4D519625B934}"/>
              </a:ext>
            </a:extLst>
          </p:cNvPr>
          <p:cNvSpPr/>
          <p:nvPr/>
        </p:nvSpPr>
        <p:spPr>
          <a:xfrm>
            <a:off x="635" y="1366865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Test Model – 3. Process Video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C8E6A-6FDC-26E2-1989-3A57456FC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3106"/>
            <a:ext cx="12192000" cy="336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0651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00877A-5FF9-F5A3-D617-1F8C470AA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kimi-img.moonshot.cn/pub/slides/slides_tmpl/image/25-08-27-20:07:28-d2nfa018bjvh7rlj0eu0.png">
            <a:extLst>
              <a:ext uri="{FF2B5EF4-FFF2-40B4-BE49-F238E27FC236}">
                <a16:creationId xmlns:a16="http://schemas.microsoft.com/office/drawing/2014/main" id="{8BF0B5CE-1C9C-155D-AEC6-88BF774B8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6B5617D3-7218-8711-7B52-D77A9C47C918}"/>
              </a:ext>
            </a:extLst>
          </p:cNvPr>
          <p:cNvSpPr/>
          <p:nvPr/>
        </p:nvSpPr>
        <p:spPr>
          <a:xfrm>
            <a:off x="-341746" y="429604"/>
            <a:ext cx="7812289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IN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</a:rPr>
              <a:t>Generating classification report</a:t>
            </a:r>
            <a:endParaRPr lang="en-US" sz="3600" b="1" dirty="0">
              <a:solidFill>
                <a:srgbClr val="3341B8"/>
              </a:solidFill>
              <a:latin typeface="Noto Sans SC" pitchFamily="34" charset="0"/>
              <a:ea typeface="Noto Sans SC" pitchFamily="34" charset="-122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CD5AB8-D405-3EA1-DDCC-8A1E9F88C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094502"/>
              </p:ext>
            </p:extLst>
          </p:nvPr>
        </p:nvGraphicFramePr>
        <p:xfrm>
          <a:off x="746672" y="1273270"/>
          <a:ext cx="8026689" cy="4595090"/>
        </p:xfrm>
        <a:graphic>
          <a:graphicData uri="http://schemas.openxmlformats.org/drawingml/2006/table">
            <a:tbl>
              <a:tblPr/>
              <a:tblGrid>
                <a:gridCol w="2730044">
                  <a:extLst>
                    <a:ext uri="{9D8B030D-6E8A-4147-A177-3AD203B41FA5}">
                      <a16:colId xmlns:a16="http://schemas.microsoft.com/office/drawing/2014/main" val="2381487474"/>
                    </a:ext>
                  </a:extLst>
                </a:gridCol>
                <a:gridCol w="1366987">
                  <a:extLst>
                    <a:ext uri="{9D8B030D-6E8A-4147-A177-3AD203B41FA5}">
                      <a16:colId xmlns:a16="http://schemas.microsoft.com/office/drawing/2014/main" val="4009155749"/>
                    </a:ext>
                  </a:extLst>
                </a:gridCol>
                <a:gridCol w="1299956">
                  <a:extLst>
                    <a:ext uri="{9D8B030D-6E8A-4147-A177-3AD203B41FA5}">
                      <a16:colId xmlns:a16="http://schemas.microsoft.com/office/drawing/2014/main" val="1609447448"/>
                    </a:ext>
                  </a:extLst>
                </a:gridCol>
                <a:gridCol w="1329746">
                  <a:extLst>
                    <a:ext uri="{9D8B030D-6E8A-4147-A177-3AD203B41FA5}">
                      <a16:colId xmlns:a16="http://schemas.microsoft.com/office/drawing/2014/main" val="378171503"/>
                    </a:ext>
                  </a:extLst>
                </a:gridCol>
                <a:gridCol w="1299956">
                  <a:extLst>
                    <a:ext uri="{9D8B030D-6E8A-4147-A177-3AD203B41FA5}">
                      <a16:colId xmlns:a16="http://schemas.microsoft.com/office/drawing/2014/main" val="7326900"/>
                    </a:ext>
                  </a:extLst>
                </a:gridCol>
              </a:tblGrid>
              <a:tr h="45950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604020202020204" charset="0"/>
                        </a:rPr>
                        <a:t>Emotion</a:t>
                      </a:r>
                      <a:endParaRPr lang="en-IN" sz="2000" b="0" i="0" u="none" strike="noStrike" dirty="0">
                        <a:effectLst/>
                        <a:latin typeface="Aptos Narrow" panose="020B0604020202020204" charset="0"/>
                      </a:endParaRPr>
                    </a:p>
                  </a:txBody>
                  <a:tcPr marL="14738" marR="14738" marT="147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Precision</a:t>
                      </a:r>
                      <a:endParaRPr lang="en-IN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Recall</a:t>
                      </a:r>
                      <a:endParaRPr lang="en-IN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F1-Score</a:t>
                      </a:r>
                      <a:endParaRPr lang="en-IN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Support</a:t>
                      </a:r>
                      <a:endParaRPr lang="en-IN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57151"/>
                  </a:ext>
                </a:extLst>
              </a:tr>
              <a:tr h="45950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604020202020204" charset="0"/>
                        </a:rPr>
                        <a:t>Angry</a:t>
                      </a:r>
                      <a:endParaRPr lang="en-IN" sz="2000" b="0" i="0" u="none" strike="noStrike">
                        <a:effectLst/>
                        <a:latin typeface="Aptos Narrow" panose="020B0604020202020204" charset="0"/>
                      </a:endParaRPr>
                    </a:p>
                  </a:txBody>
                  <a:tcPr marL="14738" marR="14738" marT="147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0.6521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0.6234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0.6374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958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728628"/>
                  </a:ext>
                </a:extLst>
              </a:tr>
              <a:tr h="45950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604020202020204" charset="0"/>
                        </a:rPr>
                        <a:t>Disgust</a:t>
                      </a:r>
                      <a:endParaRPr lang="en-IN" sz="2000" b="0" i="0" u="none" strike="noStrike" dirty="0">
                        <a:effectLst/>
                        <a:latin typeface="Aptos Narrow" panose="020B0604020202020204" charset="0"/>
                      </a:endParaRPr>
                    </a:p>
                  </a:txBody>
                  <a:tcPr marL="14738" marR="14738" marT="1473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0.7134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0.4523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0.5543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111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22293"/>
                  </a:ext>
                </a:extLst>
              </a:tr>
              <a:tr h="45950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604020202020204" charset="0"/>
                        </a:rPr>
                        <a:t>Fear</a:t>
                      </a:r>
                      <a:endParaRPr lang="en-IN" sz="2000" b="0" i="0" u="none" strike="noStrike" dirty="0">
                        <a:effectLst/>
                        <a:latin typeface="Aptos Narrow" panose="020B0604020202020204" charset="0"/>
                      </a:endParaRPr>
                    </a:p>
                  </a:txBody>
                  <a:tcPr marL="14738" marR="14738" marT="1473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0.5823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0.5534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0.5675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1024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22754"/>
                  </a:ext>
                </a:extLst>
              </a:tr>
              <a:tr h="45950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604020202020204" charset="0"/>
                        </a:rPr>
                        <a:t>Happy</a:t>
                      </a:r>
                      <a:endParaRPr lang="en-IN" sz="2000" b="0" i="0" u="none" strike="noStrike" dirty="0">
                        <a:effectLst/>
                        <a:latin typeface="Aptos Narrow" panose="020B0604020202020204" charset="0"/>
                      </a:endParaRPr>
                    </a:p>
                  </a:txBody>
                  <a:tcPr marL="14738" marR="14738" marT="1473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0.8534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0.8712</a:t>
                      </a:r>
                      <a:endParaRPr lang="en-IN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0.8622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1774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15690"/>
                  </a:ext>
                </a:extLst>
              </a:tr>
              <a:tr h="45950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604020202020204" charset="0"/>
                        </a:rPr>
                        <a:t>Sad</a:t>
                      </a:r>
                      <a:endParaRPr lang="en-IN" sz="2000" b="0" i="0" u="none" strike="noStrike" dirty="0">
                        <a:effectLst/>
                        <a:latin typeface="Aptos Narrow" panose="020B0604020202020204" charset="0"/>
                      </a:endParaRPr>
                    </a:p>
                  </a:txBody>
                  <a:tcPr marL="14738" marR="14738" marT="1473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0.6312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0.6123</a:t>
                      </a:r>
                      <a:endParaRPr lang="en-IN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0.6216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1247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694165"/>
                  </a:ext>
                </a:extLst>
              </a:tr>
              <a:tr h="45950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604020202020204" charset="0"/>
                        </a:rPr>
                        <a:t>Surprise</a:t>
                      </a:r>
                      <a:endParaRPr lang="en-IN" sz="2000" b="0" i="0" u="none" strike="noStrike" dirty="0">
                        <a:effectLst/>
                        <a:latin typeface="Aptos Narrow" panose="020B0604020202020204" charset="0"/>
                      </a:endParaRPr>
                    </a:p>
                  </a:txBody>
                  <a:tcPr marL="14738" marR="14738" marT="1473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0.7823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0.8234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0.8023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831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348541"/>
                  </a:ext>
                </a:extLst>
              </a:tr>
              <a:tr h="45950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604020202020204" charset="0"/>
                        </a:rPr>
                        <a:t>Neutral</a:t>
                      </a:r>
                      <a:endParaRPr lang="en-IN" sz="2000" b="0" i="0" u="none" strike="noStrike" dirty="0">
                        <a:effectLst/>
                        <a:latin typeface="Aptos Narrow" panose="020B0604020202020204" charset="0"/>
                      </a:endParaRPr>
                    </a:p>
                  </a:txBody>
                  <a:tcPr marL="14738" marR="14738" marT="1473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0.6834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0.7012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0.6922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1233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3681528"/>
                  </a:ext>
                </a:extLst>
              </a:tr>
              <a:tr h="45950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604020202020204" charset="0"/>
                        </a:rPr>
                        <a:t>Macro </a:t>
                      </a:r>
                      <a:r>
                        <a:rPr lang="en-IN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604020202020204" charset="0"/>
                        </a:rPr>
                        <a:t>Avg</a:t>
                      </a:r>
                      <a:endParaRPr lang="en-IN" sz="2000" b="0" i="0" u="none" strike="noStrike" dirty="0">
                        <a:effectLst/>
                        <a:latin typeface="Aptos Narrow" panose="020B0604020202020204" charset="0"/>
                      </a:endParaRPr>
                    </a:p>
                  </a:txBody>
                  <a:tcPr marL="14738" marR="14738" marT="1473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0.6997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0.6624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0.6768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7178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835985"/>
                  </a:ext>
                </a:extLst>
              </a:tr>
              <a:tr h="45950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604020202020204" charset="0"/>
                        </a:rPr>
                        <a:t>Weighted </a:t>
                      </a:r>
                      <a:r>
                        <a:rPr lang="en-IN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604020202020204" charset="0"/>
                        </a:rPr>
                        <a:t>Avg</a:t>
                      </a:r>
                      <a:endParaRPr lang="en-IN" sz="2000" b="0" i="0" u="none" strike="noStrike" dirty="0">
                        <a:effectLst/>
                        <a:latin typeface="Aptos Narrow" panose="020B0604020202020204" charset="0"/>
                      </a:endParaRPr>
                    </a:p>
                  </a:txBody>
                  <a:tcPr marL="14738" marR="14738" marT="1473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0.7123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0.6845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0.6972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7178</a:t>
                      </a:r>
                      <a:endParaRPr lang="en-IN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738" marR="14738" marT="147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322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53859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A9B9E4-A598-AD84-2164-E41FABDF3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kimi-img.moonshot.cn/pub/slides/slides_tmpl/image/25-08-27-20:07:28-d2nfa018bjvh7rlj0eu0.png">
            <a:extLst>
              <a:ext uri="{FF2B5EF4-FFF2-40B4-BE49-F238E27FC236}">
                <a16:creationId xmlns:a16="http://schemas.microsoft.com/office/drawing/2014/main" id="{23BC775A-F811-E1E8-CAE4-0C3033EBA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00679369-A436-04B6-60C5-F4C67425CAF5}"/>
              </a:ext>
            </a:extLst>
          </p:cNvPr>
          <p:cNvSpPr/>
          <p:nvPr/>
        </p:nvSpPr>
        <p:spPr>
          <a:xfrm>
            <a:off x="1120036" y="531204"/>
            <a:ext cx="7470543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IN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</a:rPr>
              <a:t>Live Testing (Real-time)</a:t>
            </a:r>
            <a:endParaRPr lang="en-US" sz="3600" b="1" dirty="0">
              <a:solidFill>
                <a:srgbClr val="3341B8"/>
              </a:solidFill>
              <a:latin typeface="Noto Sans SC" pitchFamily="34" charset="0"/>
              <a:ea typeface="Noto Sans SC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5E894-61A9-1051-6300-198BE424A242}"/>
              </a:ext>
            </a:extLst>
          </p:cNvPr>
          <p:cNvSpPr txBox="1"/>
          <p:nvPr/>
        </p:nvSpPr>
        <p:spPr>
          <a:xfrm>
            <a:off x="1120036" y="1050420"/>
            <a:ext cx="5726545" cy="5636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b="1" dirty="0">
                <a:effectLst/>
              </a:rPr>
              <a:t>What it does:</a:t>
            </a:r>
            <a:endParaRPr lang="en-US" dirty="0">
              <a:effectLst/>
            </a:endParaRPr>
          </a:p>
          <a:p>
            <a:pPr marL="342900" lvl="0" indent="-22860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effectLst/>
              </a:rPr>
              <a:t>✅ Loads trained model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effectLst/>
              </a:rPr>
              <a:t>✅ Runs real-time webcam detection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effectLst/>
              </a:rPr>
              <a:t>✅ Shows live statistics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effectLst/>
              </a:rPr>
              <a:t>✅ Tracks emotion distribution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effectLst/>
              </a:rPr>
              <a:t>✅ Exports analytics data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b="1" dirty="0">
                <a:effectLst/>
              </a:rPr>
              <a:t>Run:</a:t>
            </a:r>
            <a:endParaRPr lang="en-US" dirty="0">
              <a:effectLst/>
            </a:endParaRP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python realtime_emotion_analytics.py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b="1" dirty="0">
                <a:effectLst/>
              </a:rPr>
              <a:t>What you'll see:</a:t>
            </a:r>
            <a:endParaRPr lang="en-US" dirty="0">
              <a:effectLst/>
            </a:endParaRP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Live video with:</a:t>
            </a: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- Face detection boxes</a:t>
            </a: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- Emotion labels with confidence</a:t>
            </a: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- Real-time statistics panel</a:t>
            </a: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- Emotion distribution bars</a:t>
            </a: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- Recent trend analysis (last 10 seconds)</a:t>
            </a: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- FPS counter</a:t>
            </a:r>
          </a:p>
        </p:txBody>
      </p:sp>
      <p:pic>
        <p:nvPicPr>
          <p:cNvPr id="6" name="Google Shape;59;p15">
            <a:extLst>
              <a:ext uri="{FF2B5EF4-FFF2-40B4-BE49-F238E27FC236}">
                <a16:creationId xmlns:a16="http://schemas.microsoft.com/office/drawing/2014/main" id="{D2FE8B79-7819-D40F-2351-FCA662384CFC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4427" r="20710"/>
          <a:stretch>
            <a:fillRect/>
          </a:stretch>
        </p:blipFill>
        <p:spPr>
          <a:xfrm>
            <a:off x="4550967" y="-32319"/>
            <a:ext cx="7908098" cy="68579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900629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D3B1A-466F-FC60-034A-177493915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>
            <a:extLst>
              <a:ext uri="{FF2B5EF4-FFF2-40B4-BE49-F238E27FC236}">
                <a16:creationId xmlns:a16="http://schemas.microsoft.com/office/drawing/2014/main" id="{9DE3B56F-6D55-3AA4-B40F-7A1359BFE4CD}"/>
              </a:ext>
            </a:extLst>
          </p:cNvPr>
          <p:cNvSpPr/>
          <p:nvPr/>
        </p:nvSpPr>
        <p:spPr>
          <a:xfrm>
            <a:off x="5569674" y="1180721"/>
            <a:ext cx="5160058" cy="3035909"/>
          </a:xfrm>
          <a:custGeom>
            <a:avLst/>
            <a:gdLst/>
            <a:ahLst/>
            <a:cxnLst/>
            <a:rect l="l" t="t" r="r" b="b"/>
            <a:pathLst>
              <a:path w="3898900" h="2590800">
                <a:moveTo>
                  <a:pt x="101611" y="0"/>
                </a:moveTo>
                <a:lnTo>
                  <a:pt x="3797289" y="0"/>
                </a:lnTo>
                <a:cubicBezTo>
                  <a:pt x="3853407" y="0"/>
                  <a:pt x="3898900" y="45493"/>
                  <a:pt x="3898900" y="101611"/>
                </a:cubicBezTo>
                <a:lnTo>
                  <a:pt x="3898900" y="2489189"/>
                </a:lnTo>
                <a:cubicBezTo>
                  <a:pt x="3898900" y="2545307"/>
                  <a:pt x="3853407" y="2590800"/>
                  <a:pt x="3797289" y="2590800"/>
                </a:cubicBezTo>
                <a:lnTo>
                  <a:pt x="101611" y="2590800"/>
                </a:lnTo>
                <a:cubicBezTo>
                  <a:pt x="45493" y="2590800"/>
                  <a:pt x="0" y="2545307"/>
                  <a:pt x="0" y="248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  <p:txBody>
          <a:bodyPr/>
          <a:lstStyle/>
          <a:p>
            <a:endParaRPr lang="en-IN" sz="1400"/>
          </a:p>
        </p:txBody>
      </p:sp>
      <p:pic>
        <p:nvPicPr>
          <p:cNvPr id="4" name="Image 2" descr="https://kimi-img.moonshot.cn/pub/slides/slides_tmpl/image/25-08-27-20:07:28-d2nfa018bjvh7rlj0eu0.png">
            <a:extLst>
              <a:ext uri="{FF2B5EF4-FFF2-40B4-BE49-F238E27FC236}">
                <a16:creationId xmlns:a16="http://schemas.microsoft.com/office/drawing/2014/main" id="{5CB3CA44-335A-C1FC-6854-8FBE229D5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8D221699-D584-16A3-DE30-43BCBD7C6F77}"/>
              </a:ext>
            </a:extLst>
          </p:cNvPr>
          <p:cNvSpPr/>
          <p:nvPr/>
        </p:nvSpPr>
        <p:spPr>
          <a:xfrm>
            <a:off x="478482" y="483421"/>
            <a:ext cx="8490027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IN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</a:rPr>
              <a:t> Understanding Our Dataset Results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570CB7C-9261-7FAD-A736-3160ADFA7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73881"/>
              </p:ext>
            </p:extLst>
          </p:nvPr>
        </p:nvGraphicFramePr>
        <p:xfrm>
          <a:off x="6549658" y="1402215"/>
          <a:ext cx="3937464" cy="26961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9779">
                  <a:extLst>
                    <a:ext uri="{9D8B030D-6E8A-4147-A177-3AD203B41FA5}">
                      <a16:colId xmlns:a16="http://schemas.microsoft.com/office/drawing/2014/main" val="3941147782"/>
                    </a:ext>
                  </a:extLst>
                </a:gridCol>
                <a:gridCol w="1325013">
                  <a:extLst>
                    <a:ext uri="{9D8B030D-6E8A-4147-A177-3AD203B41FA5}">
                      <a16:colId xmlns:a16="http://schemas.microsoft.com/office/drawing/2014/main" val="1976991343"/>
                    </a:ext>
                  </a:extLst>
                </a:gridCol>
                <a:gridCol w="1512672">
                  <a:extLst>
                    <a:ext uri="{9D8B030D-6E8A-4147-A177-3AD203B41FA5}">
                      <a16:colId xmlns:a16="http://schemas.microsoft.com/office/drawing/2014/main" val="590806040"/>
                    </a:ext>
                  </a:extLst>
                </a:gridCol>
              </a:tblGrid>
              <a:tr h="493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Test Accuracy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402" marR="10402" marT="10402" marB="1040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Status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402" marR="10402" marT="10402" marB="1040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Interpretation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402" marR="10402" marT="10402" marB="10402" anchor="ctr"/>
                </a:tc>
                <a:extLst>
                  <a:ext uri="{0D108BD9-81ED-4DB2-BD59-A6C34878D82A}">
                    <a16:rowId xmlns:a16="http://schemas.microsoft.com/office/drawing/2014/main" val="952031002"/>
                  </a:ext>
                </a:extLst>
              </a:tr>
              <a:tr h="493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≥ 70%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402" marR="10402" marT="10402" marB="1040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⭐⭐⭐ Excellent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402" marR="10402" marT="10402" marB="1040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Above human baseline!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402" marR="10402" marT="10402" marB="10402" anchor="ctr"/>
                </a:tc>
                <a:extLst>
                  <a:ext uri="{0D108BD9-81ED-4DB2-BD59-A6C34878D82A}">
                    <a16:rowId xmlns:a16="http://schemas.microsoft.com/office/drawing/2014/main" val="4064470926"/>
                  </a:ext>
                </a:extLst>
              </a:tr>
              <a:tr h="7205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</a:rPr>
                        <a:t>65-70%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402" marR="10402" marT="10402" marB="1040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⭐⭐ Very Good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402" marR="10402" marT="10402" marB="1040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Matches state-of-the-art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402" marR="10402" marT="10402" marB="10402" anchor="ctr"/>
                </a:tc>
                <a:extLst>
                  <a:ext uri="{0D108BD9-81ED-4DB2-BD59-A6C34878D82A}">
                    <a16:rowId xmlns:a16="http://schemas.microsoft.com/office/drawing/2014/main" val="1428305801"/>
                  </a:ext>
                </a:extLst>
              </a:tr>
              <a:tr h="493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</a:rPr>
                        <a:t>60-65%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402" marR="10402" marT="10402" marB="1040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⭐ Good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402" marR="10402" marT="10402" marB="1040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Acceptable for deployment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402" marR="10402" marT="10402" marB="10402" anchor="ctr"/>
                </a:tc>
                <a:extLst>
                  <a:ext uri="{0D108BD9-81ED-4DB2-BD59-A6C34878D82A}">
                    <a16:rowId xmlns:a16="http://schemas.microsoft.com/office/drawing/2014/main" val="104091155"/>
                  </a:ext>
                </a:extLst>
              </a:tr>
              <a:tr h="493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&lt; 60%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402" marR="10402" marT="10402" marB="1040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⚠️ Needs work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402" marR="10402" marT="10402" marB="1040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</a:rPr>
                        <a:t>Consider retraining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402" marR="10402" marT="10402" marB="10402" anchor="ctr"/>
                </a:tc>
                <a:extLst>
                  <a:ext uri="{0D108BD9-81ED-4DB2-BD59-A6C34878D82A}">
                    <a16:rowId xmlns:a16="http://schemas.microsoft.com/office/drawing/2014/main" val="1140000660"/>
                  </a:ext>
                </a:extLst>
              </a:tr>
            </a:tbl>
          </a:graphicData>
        </a:graphic>
      </p:graphicFrame>
      <p:sp>
        <p:nvSpPr>
          <p:cNvPr id="9" name="Shape 2">
            <a:extLst>
              <a:ext uri="{FF2B5EF4-FFF2-40B4-BE49-F238E27FC236}">
                <a16:creationId xmlns:a16="http://schemas.microsoft.com/office/drawing/2014/main" id="{9270FF17-BAF8-1974-5862-AE4DB8D85FDE}"/>
              </a:ext>
            </a:extLst>
          </p:cNvPr>
          <p:cNvSpPr/>
          <p:nvPr/>
        </p:nvSpPr>
        <p:spPr>
          <a:xfrm>
            <a:off x="872354" y="1294460"/>
            <a:ext cx="4751240" cy="3035908"/>
          </a:xfrm>
          <a:custGeom>
            <a:avLst/>
            <a:gdLst/>
            <a:ahLst/>
            <a:cxnLst/>
            <a:rect l="l" t="t" r="r" b="b"/>
            <a:pathLst>
              <a:path w="3898900" h="2590800">
                <a:moveTo>
                  <a:pt x="101611" y="0"/>
                </a:moveTo>
                <a:lnTo>
                  <a:pt x="3797289" y="0"/>
                </a:lnTo>
                <a:cubicBezTo>
                  <a:pt x="3853407" y="0"/>
                  <a:pt x="3898900" y="45493"/>
                  <a:pt x="3898900" y="101611"/>
                </a:cubicBezTo>
                <a:lnTo>
                  <a:pt x="3898900" y="2489189"/>
                </a:lnTo>
                <a:cubicBezTo>
                  <a:pt x="3898900" y="2545307"/>
                  <a:pt x="3853407" y="2590800"/>
                  <a:pt x="3797289" y="2590800"/>
                </a:cubicBezTo>
                <a:lnTo>
                  <a:pt x="101611" y="2590800"/>
                </a:lnTo>
                <a:cubicBezTo>
                  <a:pt x="45493" y="2590800"/>
                  <a:pt x="0" y="2545307"/>
                  <a:pt x="0" y="248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34385E">
              <a:alpha val="10196"/>
            </a:srgbClr>
          </a:solidFill>
          <a:ln/>
        </p:spPr>
        <p:txBody>
          <a:bodyPr/>
          <a:lstStyle/>
          <a:p>
            <a:endParaRPr lang="en-IN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443A46-AD0C-F799-4326-615D97477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674" y="1297967"/>
            <a:ext cx="3743294" cy="31194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What's Good Performance?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FER2013 Benchmarks: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Human performance: ~65%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/>
              <a:t>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ur target: 65-70%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State-of-the-art: ~73%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7A93B39A-9BF4-4833-95B7-9143B14459DE}"/>
              </a:ext>
            </a:extLst>
          </p:cNvPr>
          <p:cNvSpPr/>
          <p:nvPr/>
        </p:nvSpPr>
        <p:spPr>
          <a:xfrm>
            <a:off x="773768" y="4406662"/>
            <a:ext cx="4964488" cy="1767815"/>
          </a:xfrm>
          <a:custGeom>
            <a:avLst/>
            <a:gdLst/>
            <a:ahLst/>
            <a:cxnLst/>
            <a:rect l="l" t="t" r="r" b="b"/>
            <a:pathLst>
              <a:path w="5334000" h="711200">
                <a:moveTo>
                  <a:pt x="101602" y="0"/>
                </a:moveTo>
                <a:lnTo>
                  <a:pt x="5232398" y="0"/>
                </a:lnTo>
                <a:cubicBezTo>
                  <a:pt x="5288511" y="0"/>
                  <a:pt x="5334000" y="45489"/>
                  <a:pt x="5334000" y="101602"/>
                </a:cubicBezTo>
                <a:lnTo>
                  <a:pt x="5334000" y="609598"/>
                </a:lnTo>
                <a:cubicBezTo>
                  <a:pt x="5334000" y="665711"/>
                  <a:pt x="5288511" y="711200"/>
                  <a:pt x="52323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4385E">
              <a:alpha val="10196"/>
            </a:srgbClr>
          </a:solidFill>
          <a:ln/>
        </p:spPr>
        <p:txBody>
          <a:bodyPr/>
          <a:lstStyle/>
          <a:p>
            <a:endParaRPr lang="en-IN" sz="140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EC9F76AD-22AF-4CE9-90AA-22A9747B2A25}"/>
              </a:ext>
            </a:extLst>
          </p:cNvPr>
          <p:cNvSpPr/>
          <p:nvPr/>
        </p:nvSpPr>
        <p:spPr>
          <a:xfrm>
            <a:off x="1090202" y="4626678"/>
            <a:ext cx="4351470" cy="1541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0" dirty="0"/>
              <a:t>Issue 1: Out of Memory (GPU)</a:t>
            </a:r>
          </a:p>
          <a:p>
            <a:pPr>
              <a:lnSpc>
                <a:spcPct val="130000"/>
              </a:lnSpc>
            </a:pPr>
            <a:r>
              <a:rPr lang="en-US" sz="1400" dirty="0"/>
              <a:t># Reduce batch size in train_model.py</a:t>
            </a:r>
          </a:p>
          <a:p>
            <a:pPr lvl="1">
              <a:lnSpc>
                <a:spcPct val="90000"/>
              </a:lnSpc>
              <a:spcAft>
                <a:spcPts val="800"/>
              </a:spcAft>
            </a:pPr>
            <a:r>
              <a:rPr lang="en-US" sz="1400" dirty="0"/>
              <a:t>CONFIG = {</a:t>
            </a:r>
          </a:p>
          <a:p>
            <a:pPr lvl="1">
              <a:lnSpc>
                <a:spcPct val="90000"/>
              </a:lnSpc>
              <a:spcAft>
                <a:spcPts val="800"/>
              </a:spcAft>
            </a:pPr>
            <a:r>
              <a:rPr lang="en-US" sz="1400" dirty="0"/>
              <a:t>    '</a:t>
            </a:r>
            <a:r>
              <a:rPr lang="en-US" sz="1400" dirty="0" err="1"/>
              <a:t>batch_size</a:t>
            </a:r>
            <a:r>
              <a:rPr lang="en-US" sz="1400" dirty="0"/>
              <a:t>': 32,  # Instead of 64</a:t>
            </a:r>
          </a:p>
          <a:p>
            <a:pPr lvl="1">
              <a:lnSpc>
                <a:spcPct val="90000"/>
              </a:lnSpc>
              <a:spcAft>
                <a:spcPts val="800"/>
              </a:spcAft>
            </a:pPr>
            <a:r>
              <a:rPr lang="en-US" sz="1400" dirty="0"/>
              <a:t>    ...</a:t>
            </a:r>
          </a:p>
          <a:p>
            <a:pPr lvl="1">
              <a:lnSpc>
                <a:spcPct val="90000"/>
              </a:lnSpc>
              <a:spcAft>
                <a:spcPts val="800"/>
              </a:spcAft>
            </a:pPr>
            <a:r>
              <a:rPr lang="en-US" sz="1400" dirty="0"/>
              <a:t>}</a:t>
            </a:r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8748F239-D446-4FBC-BA3E-BE4DD5D8217E}"/>
              </a:ext>
            </a:extLst>
          </p:cNvPr>
          <p:cNvSpPr/>
          <p:nvPr/>
        </p:nvSpPr>
        <p:spPr>
          <a:xfrm>
            <a:off x="5892063" y="4383660"/>
            <a:ext cx="5252655" cy="1691816"/>
          </a:xfrm>
          <a:custGeom>
            <a:avLst/>
            <a:gdLst/>
            <a:ahLst/>
            <a:cxnLst/>
            <a:rect l="l" t="t" r="r" b="b"/>
            <a:pathLst>
              <a:path w="5334000" h="711200">
                <a:moveTo>
                  <a:pt x="101602" y="0"/>
                </a:moveTo>
                <a:lnTo>
                  <a:pt x="5232398" y="0"/>
                </a:lnTo>
                <a:cubicBezTo>
                  <a:pt x="5288511" y="0"/>
                  <a:pt x="5334000" y="45489"/>
                  <a:pt x="5334000" y="101602"/>
                </a:cubicBezTo>
                <a:lnTo>
                  <a:pt x="5334000" y="609598"/>
                </a:lnTo>
                <a:cubicBezTo>
                  <a:pt x="5334000" y="665711"/>
                  <a:pt x="5288511" y="711200"/>
                  <a:pt x="52323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</p:spPr>
        <p:txBody>
          <a:bodyPr/>
          <a:lstStyle/>
          <a:p>
            <a:endParaRPr lang="en-IN" sz="140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6C01A23A-7F27-4BD0-8FD1-DF16868E8C5E}"/>
              </a:ext>
            </a:extLst>
          </p:cNvPr>
          <p:cNvSpPr/>
          <p:nvPr/>
        </p:nvSpPr>
        <p:spPr>
          <a:xfrm>
            <a:off x="6160379" y="4545862"/>
            <a:ext cx="4562216" cy="13674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0" dirty="0"/>
              <a:t>Issue 2: Training Too Slow </a:t>
            </a:r>
          </a:p>
          <a:p>
            <a:pPr>
              <a:lnSpc>
                <a:spcPct val="130000"/>
              </a:lnSpc>
            </a:pPr>
            <a:r>
              <a:rPr lang="en-US" sz="1400" dirty="0"/>
              <a:t># Check GPU is being used</a:t>
            </a:r>
          </a:p>
          <a:p>
            <a:pPr lvl="1">
              <a:lnSpc>
                <a:spcPct val="90000"/>
              </a:lnSpc>
              <a:spcAft>
                <a:spcPts val="800"/>
              </a:spcAft>
            </a:pPr>
            <a:r>
              <a:rPr lang="en-US" sz="1400" dirty="0"/>
              <a:t>python -c "import </a:t>
            </a:r>
            <a:r>
              <a:rPr lang="en-US" sz="1400" dirty="0" err="1"/>
              <a:t>tensorflow</a:t>
            </a:r>
            <a:r>
              <a:rPr lang="en-US" sz="1400" dirty="0"/>
              <a:t> as </a:t>
            </a:r>
            <a:r>
              <a:rPr lang="en-US" sz="1400" dirty="0" err="1"/>
              <a:t>tf</a:t>
            </a:r>
            <a:r>
              <a:rPr lang="en-US" sz="1400" dirty="0"/>
              <a:t>; print(</a:t>
            </a:r>
            <a:r>
              <a:rPr lang="en-US" sz="1400" dirty="0" err="1"/>
              <a:t>tf.config.list_physical_devices</a:t>
            </a:r>
            <a:r>
              <a:rPr lang="en-US" sz="1400" dirty="0"/>
              <a:t>('GPU'))"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1FAE8B-6F7B-418F-B8D9-EFAD5F3AAC6F}"/>
              </a:ext>
            </a:extLst>
          </p:cNvPr>
          <p:cNvSpPr txBox="1"/>
          <p:nvPr/>
        </p:nvSpPr>
        <p:spPr>
          <a:xfrm rot="16200000">
            <a:off x="-561009" y="5058752"/>
            <a:ext cx="2166943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IN" sz="18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</a:rPr>
              <a:t>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112657817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1D58-7A52-8E63-4D50-5882C3099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A05EEF-146D-F477-3A13-07D3FAD7C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2429-462E-4C19-B23B-2CF93D67F502}" type="slidenum">
              <a:rPr lang="en-IN" smtClean="0"/>
              <a:t>25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47778E-7681-6459-3223-162DF773D0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82C12-F150-8200-88AD-436D2C3235A3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defRPr sz="480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defRPr>
            </a:lvl1pPr>
          </a:lstStyle>
          <a:p>
            <a:pPr algn="ctr"/>
            <a:r>
              <a:rPr lang="en-GB" sz="6600" dirty="0">
                <a:solidFill>
                  <a:schemeClr val="bg1"/>
                </a:solidFill>
              </a:rPr>
              <a:t>06. Deployment &amp; Monitoring</a:t>
            </a:r>
          </a:p>
        </p:txBody>
      </p:sp>
    </p:spTree>
    <p:extLst>
      <p:ext uri="{BB962C8B-B14F-4D97-AF65-F5344CB8AC3E}">
        <p14:creationId xmlns:p14="http://schemas.microsoft.com/office/powerpoint/2010/main" val="3922223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858327" y="232990"/>
            <a:ext cx="457198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IN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</a:rPr>
              <a:t>📁 Project Structure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BB1960-009D-568C-BA51-64E18156C618}"/>
              </a:ext>
            </a:extLst>
          </p:cNvPr>
          <p:cNvSpPr txBox="1"/>
          <p:nvPr/>
        </p:nvSpPr>
        <p:spPr>
          <a:xfrm>
            <a:off x="5007072" y="746468"/>
            <a:ext cx="6436784" cy="56245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sz="1500" dirty="0">
                <a:effectLst/>
              </a:rPr>
              <a:t>├── prepare_fer2013_data.py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sz="1500" dirty="0">
                <a:effectLst/>
              </a:rPr>
              <a:t>├── train_model.py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sz="1500" dirty="0">
                <a:effectLst/>
              </a:rPr>
              <a:t>├── test_model.py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sz="1500" dirty="0">
                <a:effectLst/>
              </a:rPr>
              <a:t>├── realtime_emotion_analytics.py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sz="1500" dirty="0">
                <a:effectLst/>
              </a:rPr>
              <a:t>├── face_emotion_system.py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sz="1500" dirty="0">
                <a:effectLst/>
              </a:rPr>
              <a:t>├── data/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sz="1500" dirty="0">
                <a:effectLst/>
              </a:rPr>
              <a:t>│   └── fer2013/                   # Download from Kaggle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sz="1500" dirty="0">
                <a:effectLst/>
              </a:rPr>
              <a:t>│       ├── train/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sz="1500" dirty="0">
                <a:effectLst/>
              </a:rPr>
              <a:t>│       │   ├── angry/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sz="1500" dirty="0">
                <a:effectLst/>
              </a:rPr>
              <a:t>│       │   ├── disgust/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sz="1500" dirty="0">
                <a:effectLst/>
              </a:rPr>
              <a:t>│       │   ├── fear/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sz="1500" dirty="0">
                <a:effectLst/>
              </a:rPr>
              <a:t>│       │   ├── happy/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sz="1500" dirty="0">
                <a:effectLst/>
              </a:rPr>
              <a:t>│       │   ├── sad/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sz="1500" dirty="0">
                <a:effectLst/>
              </a:rPr>
              <a:t>│       │   ├── surprise/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sz="1500" dirty="0">
                <a:effectLst/>
              </a:rPr>
              <a:t>│       │   └── neutral/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sz="1500" dirty="0">
                <a:effectLst/>
              </a:rPr>
              <a:t>│       └── test/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sz="1500" dirty="0">
                <a:effectLst/>
              </a:rPr>
              <a:t>│           └── (same structure)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sz="1500" dirty="0">
                <a:effectLst/>
              </a:rPr>
              <a:t>├── models/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sz="1500" dirty="0">
                <a:effectLst/>
              </a:rPr>
              <a:t>├── logs/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sz="1500" dirty="0">
                <a:effectLst/>
              </a:rPr>
              <a:t>└── results/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80354D-E897-A610-33E3-C2F473D90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4571979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E5A80-240B-DB54-5196-D3EB1A1B1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kimi-img.moonshot.cn/pub/slides/slides_tmpl/image/25-08-27-20:07:28-d2nfa018bjvh7rlj0eu0.png">
            <a:extLst>
              <a:ext uri="{FF2B5EF4-FFF2-40B4-BE49-F238E27FC236}">
                <a16:creationId xmlns:a16="http://schemas.microsoft.com/office/drawing/2014/main" id="{EF17135D-84B3-CCB7-94FD-7AC5E215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9D2AC7B7-26B6-ED93-ED04-B82654E704FB}"/>
              </a:ext>
            </a:extLst>
          </p:cNvPr>
          <p:cNvSpPr/>
          <p:nvPr/>
        </p:nvSpPr>
        <p:spPr>
          <a:xfrm>
            <a:off x="-2881293" y="635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Production Architecture</a:t>
            </a:r>
            <a:endParaRPr lang="en-US" sz="16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C8A06454-F1B6-5871-69B2-606E1B688139}"/>
              </a:ext>
            </a:extLst>
          </p:cNvPr>
          <p:cNvSpPr/>
          <p:nvPr/>
        </p:nvSpPr>
        <p:spPr>
          <a:xfrm>
            <a:off x="533639" y="2463800"/>
            <a:ext cx="155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Kaggle Dataset</a:t>
            </a:r>
            <a:endParaRPr lang="en-US" sz="16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85F12D90-65E5-AA1E-7311-5CADEEDAF3BB}"/>
              </a:ext>
            </a:extLst>
          </p:cNvPr>
          <p:cNvSpPr/>
          <p:nvPr/>
        </p:nvSpPr>
        <p:spPr>
          <a:xfrm>
            <a:off x="2380855" y="205740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53B62352-06CA-5D79-8413-8AC1997C5F00}"/>
              </a:ext>
            </a:extLst>
          </p:cNvPr>
          <p:cNvSpPr/>
          <p:nvPr/>
        </p:nvSpPr>
        <p:spPr>
          <a:xfrm>
            <a:off x="3353039" y="1625600"/>
            <a:ext cx="1803400" cy="1270000"/>
          </a:xfrm>
          <a:custGeom>
            <a:avLst/>
            <a:gdLst/>
            <a:ahLst/>
            <a:cxnLst/>
            <a:rect l="l" t="t" r="r" b="b"/>
            <a:pathLst>
              <a:path w="1803400" h="1270000">
                <a:moveTo>
                  <a:pt x="101600" y="0"/>
                </a:moveTo>
                <a:lnTo>
                  <a:pt x="1701800" y="0"/>
                </a:lnTo>
                <a:cubicBezTo>
                  <a:pt x="1757875" y="0"/>
                  <a:pt x="1803400" y="45525"/>
                  <a:pt x="1803400" y="101600"/>
                </a:cubicBezTo>
                <a:lnTo>
                  <a:pt x="1803400" y="1168400"/>
                </a:lnTo>
                <a:cubicBezTo>
                  <a:pt x="1803400" y="1224475"/>
                  <a:pt x="1757875" y="1270000"/>
                  <a:pt x="17018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D1B36371-25F1-2751-7791-80ABA3550F3F}"/>
              </a:ext>
            </a:extLst>
          </p:cNvPr>
          <p:cNvSpPr/>
          <p:nvPr/>
        </p:nvSpPr>
        <p:spPr>
          <a:xfrm>
            <a:off x="3505439" y="2387600"/>
            <a:ext cx="1498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 Model</a:t>
            </a:r>
            <a:endParaRPr lang="en-US" sz="16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2F495C30-D31F-385E-9695-ED4817ABD179}"/>
              </a:ext>
            </a:extLst>
          </p:cNvPr>
          <p:cNvSpPr/>
          <p:nvPr/>
        </p:nvSpPr>
        <p:spPr>
          <a:xfrm>
            <a:off x="5827158" y="205740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12F93F99-BB3C-EC6D-A993-BDCE32A04150}"/>
              </a:ext>
            </a:extLst>
          </p:cNvPr>
          <p:cNvSpPr/>
          <p:nvPr/>
        </p:nvSpPr>
        <p:spPr>
          <a:xfrm>
            <a:off x="6799343" y="1625600"/>
            <a:ext cx="1778000" cy="1270000"/>
          </a:xfrm>
          <a:custGeom>
            <a:avLst/>
            <a:gdLst/>
            <a:ahLst/>
            <a:cxnLst/>
            <a:rect l="l" t="t" r="r" b="b"/>
            <a:pathLst>
              <a:path w="1778000" h="1270000">
                <a:moveTo>
                  <a:pt x="101600" y="0"/>
                </a:moveTo>
                <a:lnTo>
                  <a:pt x="1676400" y="0"/>
                </a:lnTo>
                <a:cubicBezTo>
                  <a:pt x="1732475" y="0"/>
                  <a:pt x="1778000" y="45525"/>
                  <a:pt x="1778000" y="101600"/>
                </a:cubicBezTo>
                <a:lnTo>
                  <a:pt x="1778000" y="1168400"/>
                </a:lnTo>
                <a:cubicBezTo>
                  <a:pt x="1778000" y="1224475"/>
                  <a:pt x="1732475" y="1270000"/>
                  <a:pt x="16764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2A6C56EA-AA82-A28C-577C-2C710F077809}"/>
              </a:ext>
            </a:extLst>
          </p:cNvPr>
          <p:cNvSpPr/>
          <p:nvPr/>
        </p:nvSpPr>
        <p:spPr>
          <a:xfrm>
            <a:off x="6951743" y="2387600"/>
            <a:ext cx="1473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Model</a:t>
            </a:r>
            <a:endParaRPr lang="en-US" sz="1600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82B462BC-E8F5-CE33-95C7-78F84AC8314C}"/>
              </a:ext>
            </a:extLst>
          </p:cNvPr>
          <p:cNvSpPr/>
          <p:nvPr/>
        </p:nvSpPr>
        <p:spPr>
          <a:xfrm>
            <a:off x="9239807" y="205740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6AAC3D34-CDB2-C012-9069-C8192B325DB1}"/>
              </a:ext>
            </a:extLst>
          </p:cNvPr>
          <p:cNvSpPr/>
          <p:nvPr/>
        </p:nvSpPr>
        <p:spPr>
          <a:xfrm>
            <a:off x="10208948" y="1612900"/>
            <a:ext cx="1384300" cy="1270000"/>
          </a:xfrm>
          <a:custGeom>
            <a:avLst/>
            <a:gdLst/>
            <a:ahLst/>
            <a:cxnLst/>
            <a:rect l="l" t="t" r="r" b="b"/>
            <a:pathLst>
              <a:path w="1384300" h="1270000">
                <a:moveTo>
                  <a:pt x="101600" y="0"/>
                </a:moveTo>
                <a:lnTo>
                  <a:pt x="1282700" y="0"/>
                </a:lnTo>
                <a:cubicBezTo>
                  <a:pt x="1338775" y="0"/>
                  <a:pt x="1384300" y="45525"/>
                  <a:pt x="1384300" y="101600"/>
                </a:cubicBezTo>
                <a:lnTo>
                  <a:pt x="1384300" y="1168400"/>
                </a:lnTo>
                <a:cubicBezTo>
                  <a:pt x="1384300" y="1224475"/>
                  <a:pt x="1338775" y="1270000"/>
                  <a:pt x="12827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2D12A82B-184E-753E-75D4-62C823273A56}"/>
              </a:ext>
            </a:extLst>
          </p:cNvPr>
          <p:cNvSpPr/>
          <p:nvPr/>
        </p:nvSpPr>
        <p:spPr>
          <a:xfrm>
            <a:off x="10220247" y="2387600"/>
            <a:ext cx="129424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Testing</a:t>
            </a:r>
            <a:endParaRPr lang="en-US" sz="1600" dirty="0"/>
          </a:p>
        </p:txBody>
      </p:sp>
      <p:sp>
        <p:nvSpPr>
          <p:cNvPr id="21" name="Shape 16">
            <a:extLst>
              <a:ext uri="{FF2B5EF4-FFF2-40B4-BE49-F238E27FC236}">
                <a16:creationId xmlns:a16="http://schemas.microsoft.com/office/drawing/2014/main" id="{B510D999-ADB2-A52C-3C93-F43B5DB7E04B}"/>
              </a:ext>
            </a:extLst>
          </p:cNvPr>
          <p:cNvSpPr/>
          <p:nvPr/>
        </p:nvSpPr>
        <p:spPr>
          <a:xfrm>
            <a:off x="250747" y="3302000"/>
            <a:ext cx="11684000" cy="0"/>
          </a:xfrm>
          <a:prstGeom prst="line">
            <a:avLst/>
          </a:prstGeom>
          <a:noFill/>
          <a:ln w="20320">
            <a:solidFill>
              <a:srgbClr val="4D5EFF">
                <a:alpha val="50196"/>
              </a:srgbClr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E0ED39-A619-6F8F-30C9-4FEA5D54742A}"/>
              </a:ext>
            </a:extLst>
          </p:cNvPr>
          <p:cNvSpPr txBox="1"/>
          <p:nvPr/>
        </p:nvSpPr>
        <p:spPr>
          <a:xfrm>
            <a:off x="353041" y="3576932"/>
            <a:ext cx="3767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Training completes without errors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EC504E-0147-9F71-2A7D-7FEF8C359C5F}"/>
              </a:ext>
            </a:extLst>
          </p:cNvPr>
          <p:cNvSpPr txBox="1"/>
          <p:nvPr/>
        </p:nvSpPr>
        <p:spPr>
          <a:xfrm>
            <a:off x="4114550" y="3553719"/>
            <a:ext cx="3915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Test accuracy is acceptable (&gt; 60%)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526270-094E-5153-3C36-D3B1202FC237}"/>
              </a:ext>
            </a:extLst>
          </p:cNvPr>
          <p:cNvSpPr txBox="1"/>
          <p:nvPr/>
        </p:nvSpPr>
        <p:spPr>
          <a:xfrm>
            <a:off x="8136814" y="3553719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Live detection works on webcam</a:t>
            </a:r>
            <a:endParaRPr lang="en-IN" dirty="0"/>
          </a:p>
        </p:txBody>
      </p:sp>
      <p:grpSp>
        <p:nvGrpSpPr>
          <p:cNvPr id="2" name="Google Shape;9569;p61">
            <a:extLst>
              <a:ext uri="{FF2B5EF4-FFF2-40B4-BE49-F238E27FC236}">
                <a16:creationId xmlns:a16="http://schemas.microsoft.com/office/drawing/2014/main" id="{CE3D4117-4922-DB41-0BDD-AC910D4FF567}"/>
              </a:ext>
            </a:extLst>
          </p:cNvPr>
          <p:cNvGrpSpPr/>
          <p:nvPr/>
        </p:nvGrpSpPr>
        <p:grpSpPr>
          <a:xfrm>
            <a:off x="10580743" y="1834920"/>
            <a:ext cx="593895" cy="460320"/>
            <a:chOff x="7989683" y="2350207"/>
            <a:chExt cx="332761" cy="234066"/>
          </a:xfrm>
          <a:solidFill>
            <a:srgbClr val="3341B8"/>
          </a:solidFill>
        </p:grpSpPr>
        <p:sp>
          <p:nvSpPr>
            <p:cNvPr id="3" name="Google Shape;9570;p61">
              <a:extLst>
                <a:ext uri="{FF2B5EF4-FFF2-40B4-BE49-F238E27FC236}">
                  <a16:creationId xmlns:a16="http://schemas.microsoft.com/office/drawing/2014/main" id="{CDD22301-2BE3-DE15-B2E7-E96118F2E5F8}"/>
                </a:ext>
              </a:extLst>
            </p:cNvPr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41B8"/>
                </a:solidFill>
              </a:endParaRPr>
            </a:p>
          </p:txBody>
        </p:sp>
        <p:sp>
          <p:nvSpPr>
            <p:cNvPr id="6" name="Google Shape;9571;p61">
              <a:extLst>
                <a:ext uri="{FF2B5EF4-FFF2-40B4-BE49-F238E27FC236}">
                  <a16:creationId xmlns:a16="http://schemas.microsoft.com/office/drawing/2014/main" id="{6DE49839-6E0A-5A91-5F02-12531ED383DA}"/>
                </a:ext>
              </a:extLst>
            </p:cNvPr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41B8"/>
                </a:solidFill>
              </a:endParaRPr>
            </a:p>
          </p:txBody>
        </p:sp>
        <p:sp>
          <p:nvSpPr>
            <p:cNvPr id="22" name="Google Shape;9572;p61">
              <a:extLst>
                <a:ext uri="{FF2B5EF4-FFF2-40B4-BE49-F238E27FC236}">
                  <a16:creationId xmlns:a16="http://schemas.microsoft.com/office/drawing/2014/main" id="{9DB3A42B-B3A9-CDDC-F01E-85567F11166C}"/>
                </a:ext>
              </a:extLst>
            </p:cNvPr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41B8"/>
                </a:solidFill>
              </a:endParaRPr>
            </a:p>
          </p:txBody>
        </p:sp>
        <p:sp>
          <p:nvSpPr>
            <p:cNvPr id="23" name="Google Shape;9573;p61">
              <a:extLst>
                <a:ext uri="{FF2B5EF4-FFF2-40B4-BE49-F238E27FC236}">
                  <a16:creationId xmlns:a16="http://schemas.microsoft.com/office/drawing/2014/main" id="{16500F28-6617-F87E-C2C0-457ED9D4163F}"/>
                </a:ext>
              </a:extLst>
            </p:cNvPr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41B8"/>
                </a:solidFill>
              </a:endParaRPr>
            </a:p>
          </p:txBody>
        </p:sp>
        <p:sp>
          <p:nvSpPr>
            <p:cNvPr id="24" name="Google Shape;9574;p61">
              <a:extLst>
                <a:ext uri="{FF2B5EF4-FFF2-40B4-BE49-F238E27FC236}">
                  <a16:creationId xmlns:a16="http://schemas.microsoft.com/office/drawing/2014/main" id="{88F70628-C561-61D1-3790-0DEF8D1CAA1C}"/>
                </a:ext>
              </a:extLst>
            </p:cNvPr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41B8"/>
                </a:solidFill>
              </a:endParaRPr>
            </a:p>
          </p:txBody>
        </p:sp>
        <p:sp>
          <p:nvSpPr>
            <p:cNvPr id="25" name="Google Shape;9575;p61">
              <a:extLst>
                <a:ext uri="{FF2B5EF4-FFF2-40B4-BE49-F238E27FC236}">
                  <a16:creationId xmlns:a16="http://schemas.microsoft.com/office/drawing/2014/main" id="{8FF435EC-FCE2-C656-9350-42FAAC236381}"/>
                </a:ext>
              </a:extLst>
            </p:cNvPr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41B8"/>
                </a:solidFill>
              </a:endParaRPr>
            </a:p>
          </p:txBody>
        </p:sp>
      </p:grpSp>
      <p:grpSp>
        <p:nvGrpSpPr>
          <p:cNvPr id="26" name="Google Shape;9626;p61">
            <a:extLst>
              <a:ext uri="{FF2B5EF4-FFF2-40B4-BE49-F238E27FC236}">
                <a16:creationId xmlns:a16="http://schemas.microsoft.com/office/drawing/2014/main" id="{3369CB00-51A6-DF9E-F1F2-5E7739B9A808}"/>
              </a:ext>
            </a:extLst>
          </p:cNvPr>
          <p:cNvGrpSpPr/>
          <p:nvPr/>
        </p:nvGrpSpPr>
        <p:grpSpPr>
          <a:xfrm>
            <a:off x="3904891" y="1769959"/>
            <a:ext cx="613405" cy="599167"/>
            <a:chOff x="4675986" y="2745684"/>
            <a:chExt cx="381346" cy="368644"/>
          </a:xfrm>
          <a:solidFill>
            <a:srgbClr val="3341B8"/>
          </a:solidFill>
        </p:grpSpPr>
        <p:sp>
          <p:nvSpPr>
            <p:cNvPr id="27" name="Google Shape;9627;p61">
              <a:extLst>
                <a:ext uri="{FF2B5EF4-FFF2-40B4-BE49-F238E27FC236}">
                  <a16:creationId xmlns:a16="http://schemas.microsoft.com/office/drawing/2014/main" id="{60402F07-2905-F06F-66BA-41672A8982DC}"/>
                </a:ext>
              </a:extLst>
            </p:cNvPr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8" name="Google Shape;9628;p61">
              <a:extLst>
                <a:ext uri="{FF2B5EF4-FFF2-40B4-BE49-F238E27FC236}">
                  <a16:creationId xmlns:a16="http://schemas.microsoft.com/office/drawing/2014/main" id="{D11D695F-807D-CDE1-0376-4DF95AE9DD69}"/>
                </a:ext>
              </a:extLst>
            </p:cNvPr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30" name="Google Shape;9594;p61">
            <a:extLst>
              <a:ext uri="{FF2B5EF4-FFF2-40B4-BE49-F238E27FC236}">
                <a16:creationId xmlns:a16="http://schemas.microsoft.com/office/drawing/2014/main" id="{F3FF5C14-E41A-CC83-B490-325691D49A56}"/>
              </a:ext>
            </a:extLst>
          </p:cNvPr>
          <p:cNvGrpSpPr/>
          <p:nvPr/>
        </p:nvGrpSpPr>
        <p:grpSpPr>
          <a:xfrm>
            <a:off x="7321183" y="1859426"/>
            <a:ext cx="569381" cy="509700"/>
            <a:chOff x="2497275" y="2744159"/>
            <a:chExt cx="370930" cy="370549"/>
          </a:xfrm>
          <a:solidFill>
            <a:srgbClr val="3341B8"/>
          </a:solidFill>
        </p:grpSpPr>
        <p:sp>
          <p:nvSpPr>
            <p:cNvPr id="32" name="Google Shape;9595;p61">
              <a:extLst>
                <a:ext uri="{FF2B5EF4-FFF2-40B4-BE49-F238E27FC236}">
                  <a16:creationId xmlns:a16="http://schemas.microsoft.com/office/drawing/2014/main" id="{088D69DA-94EF-C867-B6F2-7784A6BDACA6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4" name="Google Shape;9596;p61">
              <a:extLst>
                <a:ext uri="{FF2B5EF4-FFF2-40B4-BE49-F238E27FC236}">
                  <a16:creationId xmlns:a16="http://schemas.microsoft.com/office/drawing/2014/main" id="{8CDD0871-9420-7EB2-BE4A-C44C87B8A833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5" name="Google Shape;9597;p61">
              <a:extLst>
                <a:ext uri="{FF2B5EF4-FFF2-40B4-BE49-F238E27FC236}">
                  <a16:creationId xmlns:a16="http://schemas.microsoft.com/office/drawing/2014/main" id="{BE76A0C8-E22A-7948-D653-9C1BF0D59616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6" name="Google Shape;9598;p61">
              <a:extLst>
                <a:ext uri="{FF2B5EF4-FFF2-40B4-BE49-F238E27FC236}">
                  <a16:creationId xmlns:a16="http://schemas.microsoft.com/office/drawing/2014/main" id="{9DF0F25F-794E-81AD-4F71-06A04F0EB135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7" name="Google Shape;9599;p61">
              <a:extLst>
                <a:ext uri="{FF2B5EF4-FFF2-40B4-BE49-F238E27FC236}">
                  <a16:creationId xmlns:a16="http://schemas.microsoft.com/office/drawing/2014/main" id="{154E398E-6945-EC3F-2674-D73D229FEB4F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8" name="Google Shape;9600;p61">
              <a:extLst>
                <a:ext uri="{FF2B5EF4-FFF2-40B4-BE49-F238E27FC236}">
                  <a16:creationId xmlns:a16="http://schemas.microsoft.com/office/drawing/2014/main" id="{BED54C7D-E213-94B6-E19D-986B4B217FED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39" name="Google Shape;10086;p62">
            <a:extLst>
              <a:ext uri="{FF2B5EF4-FFF2-40B4-BE49-F238E27FC236}">
                <a16:creationId xmlns:a16="http://schemas.microsoft.com/office/drawing/2014/main" id="{0195A56F-E502-8196-E1A6-7ED6046DC625}"/>
              </a:ext>
            </a:extLst>
          </p:cNvPr>
          <p:cNvSpPr/>
          <p:nvPr/>
        </p:nvSpPr>
        <p:spPr>
          <a:xfrm>
            <a:off x="999597" y="1840536"/>
            <a:ext cx="561602" cy="454704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rgbClr val="3341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40" name="Shape 16">
            <a:extLst>
              <a:ext uri="{FF2B5EF4-FFF2-40B4-BE49-F238E27FC236}">
                <a16:creationId xmlns:a16="http://schemas.microsoft.com/office/drawing/2014/main" id="{0C6F973E-D0B8-4316-A984-BC27602EB6B0}"/>
              </a:ext>
            </a:extLst>
          </p:cNvPr>
          <p:cNvSpPr/>
          <p:nvPr/>
        </p:nvSpPr>
        <p:spPr>
          <a:xfrm>
            <a:off x="353041" y="4203700"/>
            <a:ext cx="11684000" cy="0"/>
          </a:xfrm>
          <a:prstGeom prst="line">
            <a:avLst/>
          </a:prstGeom>
          <a:noFill/>
          <a:ln w="20320">
            <a:solidFill>
              <a:srgbClr val="4D5EFF">
                <a:alpha val="50196"/>
              </a:srgbClr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BE858AF7-6467-4FED-BB17-C9A617337C91}"/>
              </a:ext>
            </a:extLst>
          </p:cNvPr>
          <p:cNvSpPr/>
          <p:nvPr/>
        </p:nvSpPr>
        <p:spPr>
          <a:xfrm>
            <a:off x="351310" y="4821455"/>
            <a:ext cx="5284760" cy="411840"/>
          </a:xfrm>
          <a:custGeom>
            <a:avLst/>
            <a:gdLst>
              <a:gd name="connsiteX0" fmla="*/ 0 w 5284760"/>
              <a:gd name="connsiteY0" fmla="*/ 68641 h 411840"/>
              <a:gd name="connsiteX1" fmla="*/ 68641 w 5284760"/>
              <a:gd name="connsiteY1" fmla="*/ 0 h 411840"/>
              <a:gd name="connsiteX2" fmla="*/ 5216119 w 5284760"/>
              <a:gd name="connsiteY2" fmla="*/ 0 h 411840"/>
              <a:gd name="connsiteX3" fmla="*/ 5284760 w 5284760"/>
              <a:gd name="connsiteY3" fmla="*/ 68641 h 411840"/>
              <a:gd name="connsiteX4" fmla="*/ 5284760 w 5284760"/>
              <a:gd name="connsiteY4" fmla="*/ 343199 h 411840"/>
              <a:gd name="connsiteX5" fmla="*/ 5216119 w 5284760"/>
              <a:gd name="connsiteY5" fmla="*/ 411840 h 411840"/>
              <a:gd name="connsiteX6" fmla="*/ 68641 w 5284760"/>
              <a:gd name="connsiteY6" fmla="*/ 411840 h 411840"/>
              <a:gd name="connsiteX7" fmla="*/ 0 w 5284760"/>
              <a:gd name="connsiteY7" fmla="*/ 343199 h 411840"/>
              <a:gd name="connsiteX8" fmla="*/ 0 w 5284760"/>
              <a:gd name="connsiteY8" fmla="*/ 68641 h 41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4760" h="411840">
                <a:moveTo>
                  <a:pt x="0" y="68641"/>
                </a:moveTo>
                <a:cubicBezTo>
                  <a:pt x="0" y="30732"/>
                  <a:pt x="30732" y="0"/>
                  <a:pt x="68641" y="0"/>
                </a:cubicBezTo>
                <a:lnTo>
                  <a:pt x="5216119" y="0"/>
                </a:lnTo>
                <a:cubicBezTo>
                  <a:pt x="5254028" y="0"/>
                  <a:pt x="5284760" y="30732"/>
                  <a:pt x="5284760" y="68641"/>
                </a:cubicBezTo>
                <a:lnTo>
                  <a:pt x="5284760" y="343199"/>
                </a:lnTo>
                <a:cubicBezTo>
                  <a:pt x="5284760" y="381108"/>
                  <a:pt x="5254028" y="411840"/>
                  <a:pt x="5216119" y="411840"/>
                </a:cubicBezTo>
                <a:lnTo>
                  <a:pt x="68641" y="411840"/>
                </a:lnTo>
                <a:cubicBezTo>
                  <a:pt x="30732" y="411840"/>
                  <a:pt x="0" y="381108"/>
                  <a:pt x="0" y="343199"/>
                </a:cubicBezTo>
                <a:lnTo>
                  <a:pt x="0" y="6864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064" tIns="81064" rIns="81064" bIns="81064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✅ Test accuracy: ~65-70%</a:t>
            </a:r>
          </a:p>
        </p:txBody>
      </p:sp>
      <p:sp>
        <p:nvSpPr>
          <p:cNvPr id="15" name="Free-form: Shape 14">
            <a:extLst>
              <a:ext uri="{FF2B5EF4-FFF2-40B4-BE49-F238E27FC236}">
                <a16:creationId xmlns:a16="http://schemas.microsoft.com/office/drawing/2014/main" id="{37FCF4D6-DF09-4481-A079-11C06127BF77}"/>
              </a:ext>
            </a:extLst>
          </p:cNvPr>
          <p:cNvSpPr/>
          <p:nvPr/>
        </p:nvSpPr>
        <p:spPr>
          <a:xfrm>
            <a:off x="5888147" y="4814558"/>
            <a:ext cx="5284760" cy="411840"/>
          </a:xfrm>
          <a:custGeom>
            <a:avLst/>
            <a:gdLst>
              <a:gd name="connsiteX0" fmla="*/ 0 w 5284760"/>
              <a:gd name="connsiteY0" fmla="*/ 68641 h 411840"/>
              <a:gd name="connsiteX1" fmla="*/ 68641 w 5284760"/>
              <a:gd name="connsiteY1" fmla="*/ 0 h 411840"/>
              <a:gd name="connsiteX2" fmla="*/ 5216119 w 5284760"/>
              <a:gd name="connsiteY2" fmla="*/ 0 h 411840"/>
              <a:gd name="connsiteX3" fmla="*/ 5284760 w 5284760"/>
              <a:gd name="connsiteY3" fmla="*/ 68641 h 411840"/>
              <a:gd name="connsiteX4" fmla="*/ 5284760 w 5284760"/>
              <a:gd name="connsiteY4" fmla="*/ 343199 h 411840"/>
              <a:gd name="connsiteX5" fmla="*/ 5216119 w 5284760"/>
              <a:gd name="connsiteY5" fmla="*/ 411840 h 411840"/>
              <a:gd name="connsiteX6" fmla="*/ 68641 w 5284760"/>
              <a:gd name="connsiteY6" fmla="*/ 411840 h 411840"/>
              <a:gd name="connsiteX7" fmla="*/ 0 w 5284760"/>
              <a:gd name="connsiteY7" fmla="*/ 343199 h 411840"/>
              <a:gd name="connsiteX8" fmla="*/ 0 w 5284760"/>
              <a:gd name="connsiteY8" fmla="*/ 68641 h 41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4760" h="411840">
                <a:moveTo>
                  <a:pt x="0" y="68641"/>
                </a:moveTo>
                <a:cubicBezTo>
                  <a:pt x="0" y="30732"/>
                  <a:pt x="30732" y="0"/>
                  <a:pt x="68641" y="0"/>
                </a:cubicBezTo>
                <a:lnTo>
                  <a:pt x="5216119" y="0"/>
                </a:lnTo>
                <a:cubicBezTo>
                  <a:pt x="5254028" y="0"/>
                  <a:pt x="5284760" y="30732"/>
                  <a:pt x="5284760" y="68641"/>
                </a:cubicBezTo>
                <a:lnTo>
                  <a:pt x="5284760" y="343199"/>
                </a:lnTo>
                <a:cubicBezTo>
                  <a:pt x="5284760" y="381108"/>
                  <a:pt x="5254028" y="411840"/>
                  <a:pt x="5216119" y="411840"/>
                </a:cubicBezTo>
                <a:lnTo>
                  <a:pt x="68641" y="411840"/>
                </a:lnTo>
                <a:cubicBezTo>
                  <a:pt x="30732" y="411840"/>
                  <a:pt x="0" y="381108"/>
                  <a:pt x="0" y="343199"/>
                </a:cubicBezTo>
                <a:lnTo>
                  <a:pt x="0" y="6864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064" tIns="81064" rIns="81064" bIns="81064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- ✅ Per-class precision/recall/F1</a:t>
            </a:r>
          </a:p>
        </p:txBody>
      </p:sp>
      <p:sp>
        <p:nvSpPr>
          <p:cNvPr id="19" name="Free-form: Shape 18">
            <a:extLst>
              <a:ext uri="{FF2B5EF4-FFF2-40B4-BE49-F238E27FC236}">
                <a16:creationId xmlns:a16="http://schemas.microsoft.com/office/drawing/2014/main" id="{0123F324-101E-4642-A757-EA6C5D223FE5}"/>
              </a:ext>
            </a:extLst>
          </p:cNvPr>
          <p:cNvSpPr/>
          <p:nvPr/>
        </p:nvSpPr>
        <p:spPr>
          <a:xfrm>
            <a:off x="351310" y="5341917"/>
            <a:ext cx="5284760" cy="411840"/>
          </a:xfrm>
          <a:custGeom>
            <a:avLst/>
            <a:gdLst>
              <a:gd name="connsiteX0" fmla="*/ 0 w 5284760"/>
              <a:gd name="connsiteY0" fmla="*/ 68641 h 411840"/>
              <a:gd name="connsiteX1" fmla="*/ 68641 w 5284760"/>
              <a:gd name="connsiteY1" fmla="*/ 0 h 411840"/>
              <a:gd name="connsiteX2" fmla="*/ 5216119 w 5284760"/>
              <a:gd name="connsiteY2" fmla="*/ 0 h 411840"/>
              <a:gd name="connsiteX3" fmla="*/ 5284760 w 5284760"/>
              <a:gd name="connsiteY3" fmla="*/ 68641 h 411840"/>
              <a:gd name="connsiteX4" fmla="*/ 5284760 w 5284760"/>
              <a:gd name="connsiteY4" fmla="*/ 343199 h 411840"/>
              <a:gd name="connsiteX5" fmla="*/ 5216119 w 5284760"/>
              <a:gd name="connsiteY5" fmla="*/ 411840 h 411840"/>
              <a:gd name="connsiteX6" fmla="*/ 68641 w 5284760"/>
              <a:gd name="connsiteY6" fmla="*/ 411840 h 411840"/>
              <a:gd name="connsiteX7" fmla="*/ 0 w 5284760"/>
              <a:gd name="connsiteY7" fmla="*/ 343199 h 411840"/>
              <a:gd name="connsiteX8" fmla="*/ 0 w 5284760"/>
              <a:gd name="connsiteY8" fmla="*/ 68641 h 41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4760" h="411840">
                <a:moveTo>
                  <a:pt x="0" y="68641"/>
                </a:moveTo>
                <a:cubicBezTo>
                  <a:pt x="0" y="30732"/>
                  <a:pt x="30732" y="0"/>
                  <a:pt x="68641" y="0"/>
                </a:cubicBezTo>
                <a:lnTo>
                  <a:pt x="5216119" y="0"/>
                </a:lnTo>
                <a:cubicBezTo>
                  <a:pt x="5254028" y="0"/>
                  <a:pt x="5284760" y="30732"/>
                  <a:pt x="5284760" y="68641"/>
                </a:cubicBezTo>
                <a:lnTo>
                  <a:pt x="5284760" y="343199"/>
                </a:lnTo>
                <a:cubicBezTo>
                  <a:pt x="5284760" y="381108"/>
                  <a:pt x="5254028" y="411840"/>
                  <a:pt x="5216119" y="411840"/>
                </a:cubicBezTo>
                <a:lnTo>
                  <a:pt x="68641" y="411840"/>
                </a:lnTo>
                <a:cubicBezTo>
                  <a:pt x="30732" y="411840"/>
                  <a:pt x="0" y="381108"/>
                  <a:pt x="0" y="343199"/>
                </a:cubicBezTo>
                <a:lnTo>
                  <a:pt x="0" y="6864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064" tIns="81064" rIns="81064" bIns="81064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- ✅ Confusion matrix</a:t>
            </a:r>
          </a:p>
        </p:txBody>
      </p:sp>
      <p:sp>
        <p:nvSpPr>
          <p:cNvPr id="42" name="Free-form: Shape 41">
            <a:extLst>
              <a:ext uri="{FF2B5EF4-FFF2-40B4-BE49-F238E27FC236}">
                <a16:creationId xmlns:a16="http://schemas.microsoft.com/office/drawing/2014/main" id="{0FA1371D-4F86-4864-B983-4DF4F3EEC1B8}"/>
              </a:ext>
            </a:extLst>
          </p:cNvPr>
          <p:cNvSpPr/>
          <p:nvPr/>
        </p:nvSpPr>
        <p:spPr>
          <a:xfrm>
            <a:off x="5888147" y="5341917"/>
            <a:ext cx="5284760" cy="411840"/>
          </a:xfrm>
          <a:custGeom>
            <a:avLst/>
            <a:gdLst>
              <a:gd name="connsiteX0" fmla="*/ 0 w 5284760"/>
              <a:gd name="connsiteY0" fmla="*/ 68641 h 411840"/>
              <a:gd name="connsiteX1" fmla="*/ 68641 w 5284760"/>
              <a:gd name="connsiteY1" fmla="*/ 0 h 411840"/>
              <a:gd name="connsiteX2" fmla="*/ 5216119 w 5284760"/>
              <a:gd name="connsiteY2" fmla="*/ 0 h 411840"/>
              <a:gd name="connsiteX3" fmla="*/ 5284760 w 5284760"/>
              <a:gd name="connsiteY3" fmla="*/ 68641 h 411840"/>
              <a:gd name="connsiteX4" fmla="*/ 5284760 w 5284760"/>
              <a:gd name="connsiteY4" fmla="*/ 343199 h 411840"/>
              <a:gd name="connsiteX5" fmla="*/ 5216119 w 5284760"/>
              <a:gd name="connsiteY5" fmla="*/ 411840 h 411840"/>
              <a:gd name="connsiteX6" fmla="*/ 68641 w 5284760"/>
              <a:gd name="connsiteY6" fmla="*/ 411840 h 411840"/>
              <a:gd name="connsiteX7" fmla="*/ 0 w 5284760"/>
              <a:gd name="connsiteY7" fmla="*/ 343199 h 411840"/>
              <a:gd name="connsiteX8" fmla="*/ 0 w 5284760"/>
              <a:gd name="connsiteY8" fmla="*/ 68641 h 41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4760" h="411840">
                <a:moveTo>
                  <a:pt x="0" y="68641"/>
                </a:moveTo>
                <a:cubicBezTo>
                  <a:pt x="0" y="30732"/>
                  <a:pt x="30732" y="0"/>
                  <a:pt x="68641" y="0"/>
                </a:cubicBezTo>
                <a:lnTo>
                  <a:pt x="5216119" y="0"/>
                </a:lnTo>
                <a:cubicBezTo>
                  <a:pt x="5254028" y="0"/>
                  <a:pt x="5284760" y="30732"/>
                  <a:pt x="5284760" y="68641"/>
                </a:cubicBezTo>
                <a:lnTo>
                  <a:pt x="5284760" y="343199"/>
                </a:lnTo>
                <a:cubicBezTo>
                  <a:pt x="5284760" y="381108"/>
                  <a:pt x="5254028" y="411840"/>
                  <a:pt x="5216119" y="411840"/>
                </a:cubicBezTo>
                <a:lnTo>
                  <a:pt x="68641" y="411840"/>
                </a:lnTo>
                <a:cubicBezTo>
                  <a:pt x="30732" y="411840"/>
                  <a:pt x="0" y="381108"/>
                  <a:pt x="0" y="343199"/>
                </a:cubicBezTo>
                <a:lnTo>
                  <a:pt x="0" y="6864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064" tIns="81064" rIns="81064" bIns="81064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- ✅ Training curves</a:t>
            </a:r>
          </a:p>
        </p:txBody>
      </p:sp>
      <p:sp>
        <p:nvSpPr>
          <p:cNvPr id="43" name="Free-form: Shape 42">
            <a:extLst>
              <a:ext uri="{FF2B5EF4-FFF2-40B4-BE49-F238E27FC236}">
                <a16:creationId xmlns:a16="http://schemas.microsoft.com/office/drawing/2014/main" id="{93C7FB52-DCDC-400D-865E-F373B3148EA9}"/>
              </a:ext>
            </a:extLst>
          </p:cNvPr>
          <p:cNvSpPr/>
          <p:nvPr/>
        </p:nvSpPr>
        <p:spPr>
          <a:xfrm>
            <a:off x="351310" y="5863964"/>
            <a:ext cx="5284760" cy="411840"/>
          </a:xfrm>
          <a:custGeom>
            <a:avLst/>
            <a:gdLst>
              <a:gd name="connsiteX0" fmla="*/ 0 w 5284760"/>
              <a:gd name="connsiteY0" fmla="*/ 68641 h 411840"/>
              <a:gd name="connsiteX1" fmla="*/ 68641 w 5284760"/>
              <a:gd name="connsiteY1" fmla="*/ 0 h 411840"/>
              <a:gd name="connsiteX2" fmla="*/ 5216119 w 5284760"/>
              <a:gd name="connsiteY2" fmla="*/ 0 h 411840"/>
              <a:gd name="connsiteX3" fmla="*/ 5284760 w 5284760"/>
              <a:gd name="connsiteY3" fmla="*/ 68641 h 411840"/>
              <a:gd name="connsiteX4" fmla="*/ 5284760 w 5284760"/>
              <a:gd name="connsiteY4" fmla="*/ 343199 h 411840"/>
              <a:gd name="connsiteX5" fmla="*/ 5216119 w 5284760"/>
              <a:gd name="connsiteY5" fmla="*/ 411840 h 411840"/>
              <a:gd name="connsiteX6" fmla="*/ 68641 w 5284760"/>
              <a:gd name="connsiteY6" fmla="*/ 411840 h 411840"/>
              <a:gd name="connsiteX7" fmla="*/ 0 w 5284760"/>
              <a:gd name="connsiteY7" fmla="*/ 343199 h 411840"/>
              <a:gd name="connsiteX8" fmla="*/ 0 w 5284760"/>
              <a:gd name="connsiteY8" fmla="*/ 68641 h 41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4760" h="411840">
                <a:moveTo>
                  <a:pt x="0" y="68641"/>
                </a:moveTo>
                <a:cubicBezTo>
                  <a:pt x="0" y="30732"/>
                  <a:pt x="30732" y="0"/>
                  <a:pt x="68641" y="0"/>
                </a:cubicBezTo>
                <a:lnTo>
                  <a:pt x="5216119" y="0"/>
                </a:lnTo>
                <a:cubicBezTo>
                  <a:pt x="5254028" y="0"/>
                  <a:pt x="5284760" y="30732"/>
                  <a:pt x="5284760" y="68641"/>
                </a:cubicBezTo>
                <a:lnTo>
                  <a:pt x="5284760" y="343199"/>
                </a:lnTo>
                <a:cubicBezTo>
                  <a:pt x="5284760" y="381108"/>
                  <a:pt x="5254028" y="411840"/>
                  <a:pt x="5216119" y="411840"/>
                </a:cubicBezTo>
                <a:lnTo>
                  <a:pt x="68641" y="411840"/>
                </a:lnTo>
                <a:cubicBezTo>
                  <a:pt x="30732" y="411840"/>
                  <a:pt x="0" y="381108"/>
                  <a:pt x="0" y="343199"/>
                </a:cubicBezTo>
                <a:lnTo>
                  <a:pt x="0" y="6864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064" tIns="81064" rIns="81064" bIns="81064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- ✅ Real-time performance (FPS)</a:t>
            </a:r>
          </a:p>
        </p:txBody>
      </p:sp>
      <p:sp>
        <p:nvSpPr>
          <p:cNvPr id="44" name="Text 0">
            <a:extLst>
              <a:ext uri="{FF2B5EF4-FFF2-40B4-BE49-F238E27FC236}">
                <a16:creationId xmlns:a16="http://schemas.microsoft.com/office/drawing/2014/main" id="{D2C6B8EB-578C-40C0-9AD0-0E91A4118CA1}"/>
              </a:ext>
            </a:extLst>
          </p:cNvPr>
          <p:cNvSpPr/>
          <p:nvPr/>
        </p:nvSpPr>
        <p:spPr>
          <a:xfrm>
            <a:off x="432059" y="4285718"/>
            <a:ext cx="457198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</a:rPr>
              <a:t>Quantitative Results</a:t>
            </a:r>
            <a:endParaRPr lang="en-IN" sz="2400" b="1" dirty="0">
              <a:solidFill>
                <a:srgbClr val="3341B8"/>
              </a:solidFill>
              <a:latin typeface="Noto Sans SC" pitchFamily="34" charset="0"/>
              <a:ea typeface="Noto Sans SC" pitchFamily="34" charset="-122"/>
            </a:endParaRPr>
          </a:p>
          <a:p>
            <a:pPr algn="ctr">
              <a:lnSpc>
                <a:spcPct val="9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8192849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83ACE-B4F6-E8B2-409F-2D5CCB9BE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60DFC0-B378-C429-37C6-E2C585D7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2429-462E-4C19-B23B-2CF93D67F502}" type="slidenum">
              <a:rPr lang="en-IN" smtClean="0"/>
              <a:t>28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7B7DB4-0EB4-B0C1-128D-2CD08607AD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63EADF-F353-07DB-3917-E9B516A52027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defRPr sz="480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defRPr>
            </a:lvl1pPr>
          </a:lstStyle>
          <a:p>
            <a:pPr algn="ctr"/>
            <a:r>
              <a:rPr lang="en-GB" sz="6600" dirty="0">
                <a:solidFill>
                  <a:schemeClr val="bg1"/>
                </a:solidFill>
              </a:rPr>
              <a:t>07. Summary</a:t>
            </a:r>
          </a:p>
        </p:txBody>
      </p:sp>
    </p:spTree>
    <p:extLst>
      <p:ext uri="{BB962C8B-B14F-4D97-AF65-F5344CB8AC3E}">
        <p14:creationId xmlns:p14="http://schemas.microsoft.com/office/powerpoint/2010/main" val="951692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graphicFrame>
        <p:nvGraphicFramePr>
          <p:cNvPr id="24" name="TextBox 48">
            <a:extLst>
              <a:ext uri="{FF2B5EF4-FFF2-40B4-BE49-F238E27FC236}">
                <a16:creationId xmlns:a16="http://schemas.microsoft.com/office/drawing/2014/main" id="{485E0953-4E2A-07E1-5565-253F25023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0264501"/>
              </p:ext>
            </p:extLst>
          </p:nvPr>
        </p:nvGraphicFramePr>
        <p:xfrm>
          <a:off x="-240145" y="1837929"/>
          <a:ext cx="12801600" cy="4405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43F04D-1133-4A8C-B321-376A25A471C5}"/>
              </a:ext>
            </a:extLst>
          </p:cNvPr>
          <p:cNvSpPr txBox="1"/>
          <p:nvPr/>
        </p:nvSpPr>
        <p:spPr>
          <a:xfrm>
            <a:off x="327569" y="614325"/>
            <a:ext cx="1080683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</a:rPr>
              <a:t>Project Summary: AI-Based Facial Emotion Detection Using </a:t>
            </a:r>
            <a:r>
              <a:rPr lang="en-IN" sz="3600" dirty="0">
                <a:hlinkClick r:id="rId9"/>
              </a:rPr>
              <a:t>FER-2013</a:t>
            </a:r>
            <a:endParaRPr lang="en-IN" sz="3600" b="1" dirty="0">
              <a:solidFill>
                <a:srgbClr val="3341B8"/>
              </a:solidFill>
              <a:latin typeface="Noto Sans SC" pitchFamily="34" charset="0"/>
              <a:ea typeface="Noto Sans SC" pitchFamily="34" charset="-122"/>
            </a:endParaRPr>
          </a:p>
          <a:p>
            <a:r>
              <a:rPr lang="en-IN" sz="2800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</a:rPr>
              <a:t>Success Criteria: </a:t>
            </a:r>
          </a:p>
          <a:p>
            <a:endParaRPr lang="en-IN" sz="3600" b="1" dirty="0">
              <a:solidFill>
                <a:srgbClr val="3341B8"/>
              </a:solidFill>
              <a:latin typeface="Noto Sans SC" pitchFamily="34" charset="0"/>
              <a:ea typeface="Noto Sans SC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7C4FBE-949A-E4D2-CC78-01F9533C35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67CA5C-A565-2E11-7BE8-307F32E0FB05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defRPr sz="480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01. Business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535615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6">
          <a:extLst>
            <a:ext uri="{FF2B5EF4-FFF2-40B4-BE49-F238E27FC236}">
              <a16:creationId xmlns:a16="http://schemas.microsoft.com/office/drawing/2014/main" id="{85C0D5E1-8286-A60D-708E-BA0674D4A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Google Shape;57;p15">
            <a:extLst>
              <a:ext uri="{FF2B5EF4-FFF2-40B4-BE49-F238E27FC236}">
                <a16:creationId xmlns:a16="http://schemas.microsoft.com/office/drawing/2014/main" id="{35FBA8BA-9356-3997-0D0B-BDE552307CB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5676" y="573882"/>
            <a:ext cx="5969794" cy="1154813"/>
          </a:xfrm>
          <a:prstGeom prst="rect">
            <a:avLst/>
          </a:prstGeom>
        </p:spPr>
        <p:txBody>
          <a:bodyPr spcFirstLastPara="1" vert="horz" lIns="121900" tIns="121900" rIns="121900" bIns="121900" rtlCol="0" anchorCtr="0">
            <a:normAutofit fontScale="90000"/>
          </a:bodyPr>
          <a:lstStyle/>
          <a:p>
            <a:pPr algn="l">
              <a:spcBef>
                <a:spcPts val="0"/>
              </a:spcBef>
            </a:pPr>
            <a:r>
              <a:rPr lang="en-IN" sz="5000" dirty="0">
                <a:solidFill>
                  <a:schemeClr val="bg1"/>
                </a:solidFill>
              </a:rPr>
              <a:t>Merry Christmas &amp; Happy Holidays! 🎄</a:t>
            </a:r>
          </a:p>
        </p:txBody>
      </p:sp>
      <p:pic>
        <p:nvPicPr>
          <p:cNvPr id="3" name="Google Shape;59;p15">
            <a:extLst>
              <a:ext uri="{FF2B5EF4-FFF2-40B4-BE49-F238E27FC236}">
                <a16:creationId xmlns:a16="http://schemas.microsoft.com/office/drawing/2014/main" id="{F811598A-7325-C126-0E16-CC86ED99E4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851" r="32132"/>
          <a:stretch>
            <a:fillRect/>
          </a:stretch>
        </p:blipFill>
        <p:spPr>
          <a:xfrm>
            <a:off x="7115177" y="115193"/>
            <a:ext cx="4950618" cy="6627614"/>
          </a:xfrm>
          <a:prstGeom prst="rect">
            <a:avLst/>
          </a:prstGeom>
          <a:noFill/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C65C03C-3F17-45DC-A1B9-35ACA4339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5176" y="115193"/>
            <a:ext cx="0" cy="662761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A4A161CC-6DC5-4863-B213-94529D6E0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47316B-E202-04D8-F001-5666535BF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40" y="1900032"/>
            <a:ext cx="2155304" cy="21553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04FD0A-A284-866C-231B-A2A01C00D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573" y="1900037"/>
            <a:ext cx="2155299" cy="2155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8B4DE4-3358-31A9-7C30-F8810DFA3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40" y="4226673"/>
            <a:ext cx="2155304" cy="21553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38B748D-F7F5-540E-4B3F-F72B1162D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1383" y="4212013"/>
            <a:ext cx="2169958" cy="2169958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177E1EE-5A48-2D5D-AE7C-5FBE4C39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2429-462E-4C19-B23B-2CF93D67F502}" type="slidenum">
              <a:rPr lang="en-IN" smtClean="0"/>
              <a:t>30</a:t>
            </a:fld>
            <a:endParaRPr lang="en-IN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3AC15A07-8ECB-01AA-9E00-BA7EAFB8A4BB}"/>
              </a:ext>
            </a:extLst>
          </p:cNvPr>
          <p:cNvSpPr/>
          <p:nvPr/>
        </p:nvSpPr>
        <p:spPr>
          <a:xfrm>
            <a:off x="3834080" y="-950187"/>
            <a:ext cx="306001" cy="301144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539931">
                <a:moveTo>
                  <a:pt x="235131" y="0"/>
                </a:moveTo>
                <a:lnTo>
                  <a:pt x="548640" y="322217"/>
                </a:lnTo>
                <a:lnTo>
                  <a:pt x="513805" y="539931"/>
                </a:lnTo>
                <a:lnTo>
                  <a:pt x="0" y="34834"/>
                </a:lnTo>
                <a:lnTo>
                  <a:pt x="235131" y="0"/>
                </a:lnTo>
                <a:close/>
              </a:path>
            </a:pathLst>
          </a:custGeom>
          <a:solidFill>
            <a:srgbClr val="D13438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884D68D-0B64-8D6B-3166-2F583DF8EAFC}"/>
              </a:ext>
            </a:extLst>
          </p:cNvPr>
          <p:cNvSpPr/>
          <p:nvPr/>
        </p:nvSpPr>
        <p:spPr>
          <a:xfrm>
            <a:off x="5084348" y="-950187"/>
            <a:ext cx="256382" cy="336587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298674 w 548640"/>
              <a:gd name="connsiteY0" fmla="*/ 0 h 717858"/>
              <a:gd name="connsiteX1" fmla="*/ 548640 w 548640"/>
              <a:gd name="connsiteY1" fmla="*/ 500144 h 717858"/>
              <a:gd name="connsiteX2" fmla="*/ 513805 w 548640"/>
              <a:gd name="connsiteY2" fmla="*/ 717858 h 717858"/>
              <a:gd name="connsiteX3" fmla="*/ 0 w 548640"/>
              <a:gd name="connsiteY3" fmla="*/ 212761 h 717858"/>
              <a:gd name="connsiteX4" fmla="*/ 298674 w 548640"/>
              <a:gd name="connsiteY4" fmla="*/ 0 h 717858"/>
              <a:gd name="connsiteX0" fmla="*/ 222421 w 548640"/>
              <a:gd name="connsiteY0" fmla="*/ 0 h 603478"/>
              <a:gd name="connsiteX1" fmla="*/ 548640 w 548640"/>
              <a:gd name="connsiteY1" fmla="*/ 385764 h 603478"/>
              <a:gd name="connsiteX2" fmla="*/ 513805 w 548640"/>
              <a:gd name="connsiteY2" fmla="*/ 603478 h 603478"/>
              <a:gd name="connsiteX3" fmla="*/ 0 w 548640"/>
              <a:gd name="connsiteY3" fmla="*/ 98381 h 603478"/>
              <a:gd name="connsiteX4" fmla="*/ 222421 w 548640"/>
              <a:gd name="connsiteY4" fmla="*/ 0 h 603478"/>
              <a:gd name="connsiteX0" fmla="*/ 133457 w 459676"/>
              <a:gd name="connsiteY0" fmla="*/ 0 h 603478"/>
              <a:gd name="connsiteX1" fmla="*/ 459676 w 459676"/>
              <a:gd name="connsiteY1" fmla="*/ 385764 h 603478"/>
              <a:gd name="connsiteX2" fmla="*/ 424841 w 459676"/>
              <a:gd name="connsiteY2" fmla="*/ 603478 h 603478"/>
              <a:gd name="connsiteX3" fmla="*/ 0 w 459676"/>
              <a:gd name="connsiteY3" fmla="*/ 187345 h 603478"/>
              <a:gd name="connsiteX4" fmla="*/ 133457 w 459676"/>
              <a:gd name="connsiteY4" fmla="*/ 0 h 60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676" h="603478">
                <a:moveTo>
                  <a:pt x="133457" y="0"/>
                </a:moveTo>
                <a:lnTo>
                  <a:pt x="459676" y="385764"/>
                </a:lnTo>
                <a:lnTo>
                  <a:pt x="424841" y="603478"/>
                </a:lnTo>
                <a:lnTo>
                  <a:pt x="0" y="187345"/>
                </a:lnTo>
                <a:lnTo>
                  <a:pt x="133457" y="0"/>
                </a:lnTo>
                <a:close/>
              </a:path>
            </a:pathLst>
          </a:custGeom>
          <a:solidFill>
            <a:srgbClr val="00AD5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069A6CE-A475-DA78-F406-12DEB8E7B663}"/>
              </a:ext>
            </a:extLst>
          </p:cNvPr>
          <p:cNvSpPr/>
          <p:nvPr/>
        </p:nvSpPr>
        <p:spPr>
          <a:xfrm>
            <a:off x="2623347" y="-936010"/>
            <a:ext cx="398150" cy="230260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235131 w 713857"/>
              <a:gd name="connsiteY0" fmla="*/ 0 h 539931"/>
              <a:gd name="connsiteX1" fmla="*/ 713857 w 713857"/>
              <a:gd name="connsiteY1" fmla="*/ 385762 h 539931"/>
              <a:gd name="connsiteX2" fmla="*/ 513805 w 713857"/>
              <a:gd name="connsiteY2" fmla="*/ 539931 h 539931"/>
              <a:gd name="connsiteX3" fmla="*/ 0 w 713857"/>
              <a:gd name="connsiteY3" fmla="*/ 34834 h 539931"/>
              <a:gd name="connsiteX4" fmla="*/ 235131 w 713857"/>
              <a:gd name="connsiteY4" fmla="*/ 0 h 539931"/>
              <a:gd name="connsiteX0" fmla="*/ 235131 w 713857"/>
              <a:gd name="connsiteY0" fmla="*/ 0 h 438259"/>
              <a:gd name="connsiteX1" fmla="*/ 713857 w 713857"/>
              <a:gd name="connsiteY1" fmla="*/ 385762 h 438259"/>
              <a:gd name="connsiteX2" fmla="*/ 462968 w 713857"/>
              <a:gd name="connsiteY2" fmla="*/ 438259 h 438259"/>
              <a:gd name="connsiteX3" fmla="*/ 0 w 713857"/>
              <a:gd name="connsiteY3" fmla="*/ 34834 h 438259"/>
              <a:gd name="connsiteX4" fmla="*/ 235131 w 713857"/>
              <a:gd name="connsiteY4" fmla="*/ 0 h 438259"/>
              <a:gd name="connsiteX0" fmla="*/ 374930 w 713857"/>
              <a:gd name="connsiteY0" fmla="*/ 0 h 412841"/>
              <a:gd name="connsiteX1" fmla="*/ 713857 w 713857"/>
              <a:gd name="connsiteY1" fmla="*/ 360344 h 412841"/>
              <a:gd name="connsiteX2" fmla="*/ 462968 w 713857"/>
              <a:gd name="connsiteY2" fmla="*/ 412841 h 412841"/>
              <a:gd name="connsiteX3" fmla="*/ 0 w 713857"/>
              <a:gd name="connsiteY3" fmla="*/ 9416 h 412841"/>
              <a:gd name="connsiteX4" fmla="*/ 374930 w 713857"/>
              <a:gd name="connsiteY4" fmla="*/ 0 h 412841"/>
              <a:gd name="connsiteX0" fmla="*/ 374930 w 713857"/>
              <a:gd name="connsiteY0" fmla="*/ 0 h 412841"/>
              <a:gd name="connsiteX1" fmla="*/ 713857 w 713857"/>
              <a:gd name="connsiteY1" fmla="*/ 360344 h 412841"/>
              <a:gd name="connsiteX2" fmla="*/ 462968 w 713857"/>
              <a:gd name="connsiteY2" fmla="*/ 412841 h 412841"/>
              <a:gd name="connsiteX3" fmla="*/ 0 w 713857"/>
              <a:gd name="connsiteY3" fmla="*/ 111088 h 412841"/>
              <a:gd name="connsiteX4" fmla="*/ 374930 w 713857"/>
              <a:gd name="connsiteY4" fmla="*/ 0 h 412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857" h="412841">
                <a:moveTo>
                  <a:pt x="374930" y="0"/>
                </a:moveTo>
                <a:lnTo>
                  <a:pt x="713857" y="360344"/>
                </a:lnTo>
                <a:lnTo>
                  <a:pt x="462968" y="412841"/>
                </a:lnTo>
                <a:lnTo>
                  <a:pt x="0" y="111088"/>
                </a:lnTo>
                <a:lnTo>
                  <a:pt x="3749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BE1FAB14-C8BE-5D9E-9FE0-10886F5F2CE2}"/>
              </a:ext>
            </a:extLst>
          </p:cNvPr>
          <p:cNvSpPr/>
          <p:nvPr/>
        </p:nvSpPr>
        <p:spPr>
          <a:xfrm>
            <a:off x="6072776" y="-1005605"/>
            <a:ext cx="296779" cy="306686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46344 w 548640"/>
              <a:gd name="connsiteY0" fmla="*/ 0 h 639292"/>
              <a:gd name="connsiteX1" fmla="*/ 548640 w 548640"/>
              <a:gd name="connsiteY1" fmla="*/ 421578 h 639292"/>
              <a:gd name="connsiteX2" fmla="*/ 513805 w 548640"/>
              <a:gd name="connsiteY2" fmla="*/ 639292 h 639292"/>
              <a:gd name="connsiteX3" fmla="*/ 0 w 548640"/>
              <a:gd name="connsiteY3" fmla="*/ 134195 h 639292"/>
              <a:gd name="connsiteX4" fmla="*/ 46344 w 548640"/>
              <a:gd name="connsiteY4" fmla="*/ 0 h 639292"/>
              <a:gd name="connsiteX0" fmla="*/ 0 w 502296"/>
              <a:gd name="connsiteY0" fmla="*/ 0 h 639292"/>
              <a:gd name="connsiteX1" fmla="*/ 502296 w 502296"/>
              <a:gd name="connsiteY1" fmla="*/ 421578 h 639292"/>
              <a:gd name="connsiteX2" fmla="*/ 467461 w 502296"/>
              <a:gd name="connsiteY2" fmla="*/ 639292 h 639292"/>
              <a:gd name="connsiteX3" fmla="*/ 33146 w 502296"/>
              <a:gd name="connsiteY3" fmla="*/ 253428 h 639292"/>
              <a:gd name="connsiteX4" fmla="*/ 0 w 502296"/>
              <a:gd name="connsiteY4" fmla="*/ 0 h 639292"/>
              <a:gd name="connsiteX0" fmla="*/ 0 w 532105"/>
              <a:gd name="connsiteY0" fmla="*/ 0 h 639292"/>
              <a:gd name="connsiteX1" fmla="*/ 532105 w 532105"/>
              <a:gd name="connsiteY1" fmla="*/ 371897 h 639292"/>
              <a:gd name="connsiteX2" fmla="*/ 467461 w 532105"/>
              <a:gd name="connsiteY2" fmla="*/ 639292 h 639292"/>
              <a:gd name="connsiteX3" fmla="*/ 33146 w 532105"/>
              <a:gd name="connsiteY3" fmla="*/ 253428 h 639292"/>
              <a:gd name="connsiteX4" fmla="*/ 0 w 532105"/>
              <a:gd name="connsiteY4" fmla="*/ 0 h 639292"/>
              <a:gd name="connsiteX0" fmla="*/ 0 w 532105"/>
              <a:gd name="connsiteY0" fmla="*/ 0 h 549868"/>
              <a:gd name="connsiteX1" fmla="*/ 532105 w 532105"/>
              <a:gd name="connsiteY1" fmla="*/ 371897 h 549868"/>
              <a:gd name="connsiteX2" fmla="*/ 487332 w 532105"/>
              <a:gd name="connsiteY2" fmla="*/ 549868 h 549868"/>
              <a:gd name="connsiteX3" fmla="*/ 33146 w 532105"/>
              <a:gd name="connsiteY3" fmla="*/ 253428 h 549868"/>
              <a:gd name="connsiteX4" fmla="*/ 0 w 532105"/>
              <a:gd name="connsiteY4" fmla="*/ 0 h 54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05" h="549868">
                <a:moveTo>
                  <a:pt x="0" y="0"/>
                </a:moveTo>
                <a:lnTo>
                  <a:pt x="532105" y="371897"/>
                </a:lnTo>
                <a:lnTo>
                  <a:pt x="487332" y="549868"/>
                </a:lnTo>
                <a:lnTo>
                  <a:pt x="33146" y="253428"/>
                </a:lnTo>
                <a:lnTo>
                  <a:pt x="0" y="0"/>
                </a:lnTo>
                <a:close/>
              </a:path>
            </a:pathLst>
          </a:custGeom>
          <a:solidFill>
            <a:srgbClr val="7DCCF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254FB8DA-EC5D-DB53-02FF-9C19E4FE1FF5}"/>
              </a:ext>
            </a:extLst>
          </p:cNvPr>
          <p:cNvSpPr/>
          <p:nvPr/>
        </p:nvSpPr>
        <p:spPr>
          <a:xfrm>
            <a:off x="7062310" y="-1295174"/>
            <a:ext cx="352299" cy="289569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89862 w 548640"/>
              <a:gd name="connsiteY0" fmla="*/ 0 h 674824"/>
              <a:gd name="connsiteX1" fmla="*/ 548640 w 548640"/>
              <a:gd name="connsiteY1" fmla="*/ 457110 h 674824"/>
              <a:gd name="connsiteX2" fmla="*/ 513805 w 548640"/>
              <a:gd name="connsiteY2" fmla="*/ 674824 h 674824"/>
              <a:gd name="connsiteX3" fmla="*/ 0 w 548640"/>
              <a:gd name="connsiteY3" fmla="*/ 169727 h 674824"/>
              <a:gd name="connsiteX4" fmla="*/ 89862 w 548640"/>
              <a:gd name="connsiteY4" fmla="*/ 0 h 674824"/>
              <a:gd name="connsiteX0" fmla="*/ 89862 w 631649"/>
              <a:gd name="connsiteY0" fmla="*/ 0 h 674824"/>
              <a:gd name="connsiteX1" fmla="*/ 631649 w 631649"/>
              <a:gd name="connsiteY1" fmla="*/ 405228 h 674824"/>
              <a:gd name="connsiteX2" fmla="*/ 513805 w 631649"/>
              <a:gd name="connsiteY2" fmla="*/ 674824 h 674824"/>
              <a:gd name="connsiteX3" fmla="*/ 0 w 631649"/>
              <a:gd name="connsiteY3" fmla="*/ 169727 h 674824"/>
              <a:gd name="connsiteX4" fmla="*/ 89862 w 631649"/>
              <a:gd name="connsiteY4" fmla="*/ 0 h 674824"/>
              <a:gd name="connsiteX0" fmla="*/ 89862 w 631649"/>
              <a:gd name="connsiteY0" fmla="*/ 0 h 519178"/>
              <a:gd name="connsiteX1" fmla="*/ 631649 w 631649"/>
              <a:gd name="connsiteY1" fmla="*/ 405228 h 519178"/>
              <a:gd name="connsiteX2" fmla="*/ 461923 w 631649"/>
              <a:gd name="connsiteY2" fmla="*/ 519178 h 519178"/>
              <a:gd name="connsiteX3" fmla="*/ 0 w 631649"/>
              <a:gd name="connsiteY3" fmla="*/ 169727 h 519178"/>
              <a:gd name="connsiteX4" fmla="*/ 89862 w 631649"/>
              <a:gd name="connsiteY4" fmla="*/ 0 h 51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649" h="519178">
                <a:moveTo>
                  <a:pt x="89862" y="0"/>
                </a:moveTo>
                <a:lnTo>
                  <a:pt x="631649" y="405228"/>
                </a:lnTo>
                <a:lnTo>
                  <a:pt x="461923" y="519178"/>
                </a:lnTo>
                <a:lnTo>
                  <a:pt x="0" y="169727"/>
                </a:lnTo>
                <a:lnTo>
                  <a:pt x="89862" y="0"/>
                </a:lnTo>
                <a:close/>
              </a:path>
            </a:pathLst>
          </a:custGeom>
          <a:solidFill>
            <a:srgbClr val="DA3B0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808F8A79-FAB5-9B50-B45A-50CC618557E0}"/>
              </a:ext>
            </a:extLst>
          </p:cNvPr>
          <p:cNvSpPr/>
          <p:nvPr/>
        </p:nvSpPr>
        <p:spPr>
          <a:xfrm>
            <a:off x="11185856" y="-995907"/>
            <a:ext cx="306001" cy="301144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539931">
                <a:moveTo>
                  <a:pt x="235131" y="0"/>
                </a:moveTo>
                <a:lnTo>
                  <a:pt x="548640" y="322217"/>
                </a:lnTo>
                <a:lnTo>
                  <a:pt x="513805" y="539931"/>
                </a:lnTo>
                <a:lnTo>
                  <a:pt x="0" y="34834"/>
                </a:lnTo>
                <a:lnTo>
                  <a:pt x="235131" y="0"/>
                </a:lnTo>
                <a:close/>
              </a:path>
            </a:pathLst>
          </a:custGeom>
          <a:solidFill>
            <a:srgbClr val="D13438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20">
            <a:extLst>
              <a:ext uri="{FF2B5EF4-FFF2-40B4-BE49-F238E27FC236}">
                <a16:creationId xmlns:a16="http://schemas.microsoft.com/office/drawing/2014/main" id="{A7C794CD-EB74-38A7-EE07-B64703F180A7}"/>
              </a:ext>
            </a:extLst>
          </p:cNvPr>
          <p:cNvSpPr/>
          <p:nvPr/>
        </p:nvSpPr>
        <p:spPr>
          <a:xfrm>
            <a:off x="9975123" y="-981730"/>
            <a:ext cx="398150" cy="230260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235131 w 713857"/>
              <a:gd name="connsiteY0" fmla="*/ 0 h 539931"/>
              <a:gd name="connsiteX1" fmla="*/ 713857 w 713857"/>
              <a:gd name="connsiteY1" fmla="*/ 385762 h 539931"/>
              <a:gd name="connsiteX2" fmla="*/ 513805 w 713857"/>
              <a:gd name="connsiteY2" fmla="*/ 539931 h 539931"/>
              <a:gd name="connsiteX3" fmla="*/ 0 w 713857"/>
              <a:gd name="connsiteY3" fmla="*/ 34834 h 539931"/>
              <a:gd name="connsiteX4" fmla="*/ 235131 w 713857"/>
              <a:gd name="connsiteY4" fmla="*/ 0 h 539931"/>
              <a:gd name="connsiteX0" fmla="*/ 235131 w 713857"/>
              <a:gd name="connsiteY0" fmla="*/ 0 h 438259"/>
              <a:gd name="connsiteX1" fmla="*/ 713857 w 713857"/>
              <a:gd name="connsiteY1" fmla="*/ 385762 h 438259"/>
              <a:gd name="connsiteX2" fmla="*/ 462968 w 713857"/>
              <a:gd name="connsiteY2" fmla="*/ 438259 h 438259"/>
              <a:gd name="connsiteX3" fmla="*/ 0 w 713857"/>
              <a:gd name="connsiteY3" fmla="*/ 34834 h 438259"/>
              <a:gd name="connsiteX4" fmla="*/ 235131 w 713857"/>
              <a:gd name="connsiteY4" fmla="*/ 0 h 438259"/>
              <a:gd name="connsiteX0" fmla="*/ 374930 w 713857"/>
              <a:gd name="connsiteY0" fmla="*/ 0 h 412841"/>
              <a:gd name="connsiteX1" fmla="*/ 713857 w 713857"/>
              <a:gd name="connsiteY1" fmla="*/ 360344 h 412841"/>
              <a:gd name="connsiteX2" fmla="*/ 462968 w 713857"/>
              <a:gd name="connsiteY2" fmla="*/ 412841 h 412841"/>
              <a:gd name="connsiteX3" fmla="*/ 0 w 713857"/>
              <a:gd name="connsiteY3" fmla="*/ 9416 h 412841"/>
              <a:gd name="connsiteX4" fmla="*/ 374930 w 713857"/>
              <a:gd name="connsiteY4" fmla="*/ 0 h 412841"/>
              <a:gd name="connsiteX0" fmla="*/ 374930 w 713857"/>
              <a:gd name="connsiteY0" fmla="*/ 0 h 412841"/>
              <a:gd name="connsiteX1" fmla="*/ 713857 w 713857"/>
              <a:gd name="connsiteY1" fmla="*/ 360344 h 412841"/>
              <a:gd name="connsiteX2" fmla="*/ 462968 w 713857"/>
              <a:gd name="connsiteY2" fmla="*/ 412841 h 412841"/>
              <a:gd name="connsiteX3" fmla="*/ 0 w 713857"/>
              <a:gd name="connsiteY3" fmla="*/ 111088 h 412841"/>
              <a:gd name="connsiteX4" fmla="*/ 374930 w 713857"/>
              <a:gd name="connsiteY4" fmla="*/ 0 h 412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857" h="412841">
                <a:moveTo>
                  <a:pt x="374930" y="0"/>
                </a:moveTo>
                <a:lnTo>
                  <a:pt x="713857" y="360344"/>
                </a:lnTo>
                <a:lnTo>
                  <a:pt x="462968" y="412841"/>
                </a:lnTo>
                <a:lnTo>
                  <a:pt x="0" y="111088"/>
                </a:lnTo>
                <a:lnTo>
                  <a:pt x="374930" y="0"/>
                </a:lnTo>
                <a:close/>
              </a:path>
            </a:pathLst>
          </a:custGeom>
          <a:solidFill>
            <a:srgbClr val="FCE1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D9981308-2094-0A88-67CD-E7BA55CBDFCA}"/>
              </a:ext>
            </a:extLst>
          </p:cNvPr>
          <p:cNvSpPr/>
          <p:nvPr/>
        </p:nvSpPr>
        <p:spPr>
          <a:xfrm>
            <a:off x="9309752" y="-1295174"/>
            <a:ext cx="296779" cy="306686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46344 w 548640"/>
              <a:gd name="connsiteY0" fmla="*/ 0 h 639292"/>
              <a:gd name="connsiteX1" fmla="*/ 548640 w 548640"/>
              <a:gd name="connsiteY1" fmla="*/ 421578 h 639292"/>
              <a:gd name="connsiteX2" fmla="*/ 513805 w 548640"/>
              <a:gd name="connsiteY2" fmla="*/ 639292 h 639292"/>
              <a:gd name="connsiteX3" fmla="*/ 0 w 548640"/>
              <a:gd name="connsiteY3" fmla="*/ 134195 h 639292"/>
              <a:gd name="connsiteX4" fmla="*/ 46344 w 548640"/>
              <a:gd name="connsiteY4" fmla="*/ 0 h 639292"/>
              <a:gd name="connsiteX0" fmla="*/ 0 w 502296"/>
              <a:gd name="connsiteY0" fmla="*/ 0 h 639292"/>
              <a:gd name="connsiteX1" fmla="*/ 502296 w 502296"/>
              <a:gd name="connsiteY1" fmla="*/ 421578 h 639292"/>
              <a:gd name="connsiteX2" fmla="*/ 467461 w 502296"/>
              <a:gd name="connsiteY2" fmla="*/ 639292 h 639292"/>
              <a:gd name="connsiteX3" fmla="*/ 33146 w 502296"/>
              <a:gd name="connsiteY3" fmla="*/ 253428 h 639292"/>
              <a:gd name="connsiteX4" fmla="*/ 0 w 502296"/>
              <a:gd name="connsiteY4" fmla="*/ 0 h 639292"/>
              <a:gd name="connsiteX0" fmla="*/ 0 w 532105"/>
              <a:gd name="connsiteY0" fmla="*/ 0 h 639292"/>
              <a:gd name="connsiteX1" fmla="*/ 532105 w 532105"/>
              <a:gd name="connsiteY1" fmla="*/ 371897 h 639292"/>
              <a:gd name="connsiteX2" fmla="*/ 467461 w 532105"/>
              <a:gd name="connsiteY2" fmla="*/ 639292 h 639292"/>
              <a:gd name="connsiteX3" fmla="*/ 33146 w 532105"/>
              <a:gd name="connsiteY3" fmla="*/ 253428 h 639292"/>
              <a:gd name="connsiteX4" fmla="*/ 0 w 532105"/>
              <a:gd name="connsiteY4" fmla="*/ 0 h 639292"/>
              <a:gd name="connsiteX0" fmla="*/ 0 w 532105"/>
              <a:gd name="connsiteY0" fmla="*/ 0 h 549868"/>
              <a:gd name="connsiteX1" fmla="*/ 532105 w 532105"/>
              <a:gd name="connsiteY1" fmla="*/ 371897 h 549868"/>
              <a:gd name="connsiteX2" fmla="*/ 487332 w 532105"/>
              <a:gd name="connsiteY2" fmla="*/ 549868 h 549868"/>
              <a:gd name="connsiteX3" fmla="*/ 33146 w 532105"/>
              <a:gd name="connsiteY3" fmla="*/ 253428 h 549868"/>
              <a:gd name="connsiteX4" fmla="*/ 0 w 532105"/>
              <a:gd name="connsiteY4" fmla="*/ 0 h 54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05" h="549868">
                <a:moveTo>
                  <a:pt x="0" y="0"/>
                </a:moveTo>
                <a:lnTo>
                  <a:pt x="532105" y="371897"/>
                </a:lnTo>
                <a:lnTo>
                  <a:pt x="487332" y="549868"/>
                </a:lnTo>
                <a:lnTo>
                  <a:pt x="33146" y="253428"/>
                </a:lnTo>
                <a:lnTo>
                  <a:pt x="0" y="0"/>
                </a:lnTo>
                <a:close/>
              </a:path>
            </a:pathLst>
          </a:custGeom>
          <a:solidFill>
            <a:srgbClr val="7DCCF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104AB6ED-0E62-C6D3-68EA-47F91D9C9BD0}"/>
              </a:ext>
            </a:extLst>
          </p:cNvPr>
          <p:cNvSpPr/>
          <p:nvPr/>
        </p:nvSpPr>
        <p:spPr>
          <a:xfrm>
            <a:off x="10299286" y="-1314993"/>
            <a:ext cx="352299" cy="289569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89862 w 548640"/>
              <a:gd name="connsiteY0" fmla="*/ 0 h 674824"/>
              <a:gd name="connsiteX1" fmla="*/ 548640 w 548640"/>
              <a:gd name="connsiteY1" fmla="*/ 457110 h 674824"/>
              <a:gd name="connsiteX2" fmla="*/ 513805 w 548640"/>
              <a:gd name="connsiteY2" fmla="*/ 674824 h 674824"/>
              <a:gd name="connsiteX3" fmla="*/ 0 w 548640"/>
              <a:gd name="connsiteY3" fmla="*/ 169727 h 674824"/>
              <a:gd name="connsiteX4" fmla="*/ 89862 w 548640"/>
              <a:gd name="connsiteY4" fmla="*/ 0 h 674824"/>
              <a:gd name="connsiteX0" fmla="*/ 89862 w 631649"/>
              <a:gd name="connsiteY0" fmla="*/ 0 h 674824"/>
              <a:gd name="connsiteX1" fmla="*/ 631649 w 631649"/>
              <a:gd name="connsiteY1" fmla="*/ 405228 h 674824"/>
              <a:gd name="connsiteX2" fmla="*/ 513805 w 631649"/>
              <a:gd name="connsiteY2" fmla="*/ 674824 h 674824"/>
              <a:gd name="connsiteX3" fmla="*/ 0 w 631649"/>
              <a:gd name="connsiteY3" fmla="*/ 169727 h 674824"/>
              <a:gd name="connsiteX4" fmla="*/ 89862 w 631649"/>
              <a:gd name="connsiteY4" fmla="*/ 0 h 674824"/>
              <a:gd name="connsiteX0" fmla="*/ 89862 w 631649"/>
              <a:gd name="connsiteY0" fmla="*/ 0 h 519178"/>
              <a:gd name="connsiteX1" fmla="*/ 631649 w 631649"/>
              <a:gd name="connsiteY1" fmla="*/ 405228 h 519178"/>
              <a:gd name="connsiteX2" fmla="*/ 461923 w 631649"/>
              <a:gd name="connsiteY2" fmla="*/ 519178 h 519178"/>
              <a:gd name="connsiteX3" fmla="*/ 0 w 631649"/>
              <a:gd name="connsiteY3" fmla="*/ 169727 h 519178"/>
              <a:gd name="connsiteX4" fmla="*/ 89862 w 631649"/>
              <a:gd name="connsiteY4" fmla="*/ 0 h 51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649" h="519178">
                <a:moveTo>
                  <a:pt x="89862" y="0"/>
                </a:moveTo>
                <a:lnTo>
                  <a:pt x="631649" y="405228"/>
                </a:lnTo>
                <a:lnTo>
                  <a:pt x="461923" y="519178"/>
                </a:lnTo>
                <a:lnTo>
                  <a:pt x="0" y="169727"/>
                </a:lnTo>
                <a:lnTo>
                  <a:pt x="89862" y="0"/>
                </a:lnTo>
                <a:close/>
              </a:path>
            </a:pathLst>
          </a:custGeom>
          <a:solidFill>
            <a:srgbClr val="DA3B0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8B3CCED-2E00-72AB-D009-ED9EFAC442EC}"/>
              </a:ext>
            </a:extLst>
          </p:cNvPr>
          <p:cNvSpPr/>
          <p:nvPr/>
        </p:nvSpPr>
        <p:spPr>
          <a:xfrm>
            <a:off x="6647972" y="-1334235"/>
            <a:ext cx="256382" cy="336587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298674 w 548640"/>
              <a:gd name="connsiteY0" fmla="*/ 0 h 717858"/>
              <a:gd name="connsiteX1" fmla="*/ 548640 w 548640"/>
              <a:gd name="connsiteY1" fmla="*/ 500144 h 717858"/>
              <a:gd name="connsiteX2" fmla="*/ 513805 w 548640"/>
              <a:gd name="connsiteY2" fmla="*/ 717858 h 717858"/>
              <a:gd name="connsiteX3" fmla="*/ 0 w 548640"/>
              <a:gd name="connsiteY3" fmla="*/ 212761 h 717858"/>
              <a:gd name="connsiteX4" fmla="*/ 298674 w 548640"/>
              <a:gd name="connsiteY4" fmla="*/ 0 h 717858"/>
              <a:gd name="connsiteX0" fmla="*/ 222421 w 548640"/>
              <a:gd name="connsiteY0" fmla="*/ 0 h 603478"/>
              <a:gd name="connsiteX1" fmla="*/ 548640 w 548640"/>
              <a:gd name="connsiteY1" fmla="*/ 385764 h 603478"/>
              <a:gd name="connsiteX2" fmla="*/ 513805 w 548640"/>
              <a:gd name="connsiteY2" fmla="*/ 603478 h 603478"/>
              <a:gd name="connsiteX3" fmla="*/ 0 w 548640"/>
              <a:gd name="connsiteY3" fmla="*/ 98381 h 603478"/>
              <a:gd name="connsiteX4" fmla="*/ 222421 w 548640"/>
              <a:gd name="connsiteY4" fmla="*/ 0 h 603478"/>
              <a:gd name="connsiteX0" fmla="*/ 133457 w 459676"/>
              <a:gd name="connsiteY0" fmla="*/ 0 h 603478"/>
              <a:gd name="connsiteX1" fmla="*/ 459676 w 459676"/>
              <a:gd name="connsiteY1" fmla="*/ 385764 h 603478"/>
              <a:gd name="connsiteX2" fmla="*/ 424841 w 459676"/>
              <a:gd name="connsiteY2" fmla="*/ 603478 h 603478"/>
              <a:gd name="connsiteX3" fmla="*/ 0 w 459676"/>
              <a:gd name="connsiteY3" fmla="*/ 187345 h 603478"/>
              <a:gd name="connsiteX4" fmla="*/ 133457 w 459676"/>
              <a:gd name="connsiteY4" fmla="*/ 0 h 60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676" h="603478">
                <a:moveTo>
                  <a:pt x="133457" y="0"/>
                </a:moveTo>
                <a:lnTo>
                  <a:pt x="459676" y="385764"/>
                </a:lnTo>
                <a:lnTo>
                  <a:pt x="424841" y="603478"/>
                </a:lnTo>
                <a:lnTo>
                  <a:pt x="0" y="187345"/>
                </a:lnTo>
                <a:lnTo>
                  <a:pt x="133457" y="0"/>
                </a:lnTo>
                <a:close/>
              </a:path>
            </a:pathLst>
          </a:custGeom>
          <a:solidFill>
            <a:srgbClr val="00AD5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4">
            <a:extLst>
              <a:ext uri="{FF2B5EF4-FFF2-40B4-BE49-F238E27FC236}">
                <a16:creationId xmlns:a16="http://schemas.microsoft.com/office/drawing/2014/main" id="{6166F602-CA13-D875-B1FC-33B24FA9D9EC}"/>
              </a:ext>
            </a:extLst>
          </p:cNvPr>
          <p:cNvSpPr/>
          <p:nvPr/>
        </p:nvSpPr>
        <p:spPr>
          <a:xfrm>
            <a:off x="4186971" y="-1320058"/>
            <a:ext cx="398150" cy="230260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235131 w 713857"/>
              <a:gd name="connsiteY0" fmla="*/ 0 h 539931"/>
              <a:gd name="connsiteX1" fmla="*/ 713857 w 713857"/>
              <a:gd name="connsiteY1" fmla="*/ 385762 h 539931"/>
              <a:gd name="connsiteX2" fmla="*/ 513805 w 713857"/>
              <a:gd name="connsiteY2" fmla="*/ 539931 h 539931"/>
              <a:gd name="connsiteX3" fmla="*/ 0 w 713857"/>
              <a:gd name="connsiteY3" fmla="*/ 34834 h 539931"/>
              <a:gd name="connsiteX4" fmla="*/ 235131 w 713857"/>
              <a:gd name="connsiteY4" fmla="*/ 0 h 539931"/>
              <a:gd name="connsiteX0" fmla="*/ 235131 w 713857"/>
              <a:gd name="connsiteY0" fmla="*/ 0 h 438259"/>
              <a:gd name="connsiteX1" fmla="*/ 713857 w 713857"/>
              <a:gd name="connsiteY1" fmla="*/ 385762 h 438259"/>
              <a:gd name="connsiteX2" fmla="*/ 462968 w 713857"/>
              <a:gd name="connsiteY2" fmla="*/ 438259 h 438259"/>
              <a:gd name="connsiteX3" fmla="*/ 0 w 713857"/>
              <a:gd name="connsiteY3" fmla="*/ 34834 h 438259"/>
              <a:gd name="connsiteX4" fmla="*/ 235131 w 713857"/>
              <a:gd name="connsiteY4" fmla="*/ 0 h 438259"/>
              <a:gd name="connsiteX0" fmla="*/ 374930 w 713857"/>
              <a:gd name="connsiteY0" fmla="*/ 0 h 412841"/>
              <a:gd name="connsiteX1" fmla="*/ 713857 w 713857"/>
              <a:gd name="connsiteY1" fmla="*/ 360344 h 412841"/>
              <a:gd name="connsiteX2" fmla="*/ 462968 w 713857"/>
              <a:gd name="connsiteY2" fmla="*/ 412841 h 412841"/>
              <a:gd name="connsiteX3" fmla="*/ 0 w 713857"/>
              <a:gd name="connsiteY3" fmla="*/ 9416 h 412841"/>
              <a:gd name="connsiteX4" fmla="*/ 374930 w 713857"/>
              <a:gd name="connsiteY4" fmla="*/ 0 h 412841"/>
              <a:gd name="connsiteX0" fmla="*/ 374930 w 713857"/>
              <a:gd name="connsiteY0" fmla="*/ 0 h 412841"/>
              <a:gd name="connsiteX1" fmla="*/ 713857 w 713857"/>
              <a:gd name="connsiteY1" fmla="*/ 360344 h 412841"/>
              <a:gd name="connsiteX2" fmla="*/ 462968 w 713857"/>
              <a:gd name="connsiteY2" fmla="*/ 412841 h 412841"/>
              <a:gd name="connsiteX3" fmla="*/ 0 w 713857"/>
              <a:gd name="connsiteY3" fmla="*/ 111088 h 412841"/>
              <a:gd name="connsiteX4" fmla="*/ 374930 w 713857"/>
              <a:gd name="connsiteY4" fmla="*/ 0 h 412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857" h="412841">
                <a:moveTo>
                  <a:pt x="374930" y="0"/>
                </a:moveTo>
                <a:lnTo>
                  <a:pt x="713857" y="360344"/>
                </a:lnTo>
                <a:lnTo>
                  <a:pt x="462968" y="412841"/>
                </a:lnTo>
                <a:lnTo>
                  <a:pt x="0" y="111088"/>
                </a:lnTo>
                <a:lnTo>
                  <a:pt x="374930" y="0"/>
                </a:lnTo>
                <a:close/>
              </a:path>
            </a:pathLst>
          </a:custGeom>
          <a:solidFill>
            <a:srgbClr val="FCE1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B9F0642C-8EF9-2287-C20E-F1EB5AE9632B}"/>
              </a:ext>
            </a:extLst>
          </p:cNvPr>
          <p:cNvSpPr/>
          <p:nvPr/>
        </p:nvSpPr>
        <p:spPr>
          <a:xfrm>
            <a:off x="2223152" y="-1389653"/>
            <a:ext cx="296779" cy="306686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46344 w 548640"/>
              <a:gd name="connsiteY0" fmla="*/ 0 h 639292"/>
              <a:gd name="connsiteX1" fmla="*/ 548640 w 548640"/>
              <a:gd name="connsiteY1" fmla="*/ 421578 h 639292"/>
              <a:gd name="connsiteX2" fmla="*/ 513805 w 548640"/>
              <a:gd name="connsiteY2" fmla="*/ 639292 h 639292"/>
              <a:gd name="connsiteX3" fmla="*/ 0 w 548640"/>
              <a:gd name="connsiteY3" fmla="*/ 134195 h 639292"/>
              <a:gd name="connsiteX4" fmla="*/ 46344 w 548640"/>
              <a:gd name="connsiteY4" fmla="*/ 0 h 639292"/>
              <a:gd name="connsiteX0" fmla="*/ 0 w 502296"/>
              <a:gd name="connsiteY0" fmla="*/ 0 h 639292"/>
              <a:gd name="connsiteX1" fmla="*/ 502296 w 502296"/>
              <a:gd name="connsiteY1" fmla="*/ 421578 h 639292"/>
              <a:gd name="connsiteX2" fmla="*/ 467461 w 502296"/>
              <a:gd name="connsiteY2" fmla="*/ 639292 h 639292"/>
              <a:gd name="connsiteX3" fmla="*/ 33146 w 502296"/>
              <a:gd name="connsiteY3" fmla="*/ 253428 h 639292"/>
              <a:gd name="connsiteX4" fmla="*/ 0 w 502296"/>
              <a:gd name="connsiteY4" fmla="*/ 0 h 639292"/>
              <a:gd name="connsiteX0" fmla="*/ 0 w 532105"/>
              <a:gd name="connsiteY0" fmla="*/ 0 h 639292"/>
              <a:gd name="connsiteX1" fmla="*/ 532105 w 532105"/>
              <a:gd name="connsiteY1" fmla="*/ 371897 h 639292"/>
              <a:gd name="connsiteX2" fmla="*/ 467461 w 532105"/>
              <a:gd name="connsiteY2" fmla="*/ 639292 h 639292"/>
              <a:gd name="connsiteX3" fmla="*/ 33146 w 532105"/>
              <a:gd name="connsiteY3" fmla="*/ 253428 h 639292"/>
              <a:gd name="connsiteX4" fmla="*/ 0 w 532105"/>
              <a:gd name="connsiteY4" fmla="*/ 0 h 639292"/>
              <a:gd name="connsiteX0" fmla="*/ 0 w 532105"/>
              <a:gd name="connsiteY0" fmla="*/ 0 h 549868"/>
              <a:gd name="connsiteX1" fmla="*/ 532105 w 532105"/>
              <a:gd name="connsiteY1" fmla="*/ 371897 h 549868"/>
              <a:gd name="connsiteX2" fmla="*/ 487332 w 532105"/>
              <a:gd name="connsiteY2" fmla="*/ 549868 h 549868"/>
              <a:gd name="connsiteX3" fmla="*/ 33146 w 532105"/>
              <a:gd name="connsiteY3" fmla="*/ 253428 h 549868"/>
              <a:gd name="connsiteX4" fmla="*/ 0 w 532105"/>
              <a:gd name="connsiteY4" fmla="*/ 0 h 54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05" h="549868">
                <a:moveTo>
                  <a:pt x="0" y="0"/>
                </a:moveTo>
                <a:lnTo>
                  <a:pt x="532105" y="371897"/>
                </a:lnTo>
                <a:lnTo>
                  <a:pt x="487332" y="549868"/>
                </a:lnTo>
                <a:lnTo>
                  <a:pt x="33146" y="2534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6">
            <a:extLst>
              <a:ext uri="{FF2B5EF4-FFF2-40B4-BE49-F238E27FC236}">
                <a16:creationId xmlns:a16="http://schemas.microsoft.com/office/drawing/2014/main" id="{E570E8A5-62BF-039B-24C3-57365423BD8D}"/>
              </a:ext>
            </a:extLst>
          </p:cNvPr>
          <p:cNvSpPr/>
          <p:nvPr/>
        </p:nvSpPr>
        <p:spPr>
          <a:xfrm>
            <a:off x="3212686" y="-1409472"/>
            <a:ext cx="352299" cy="289569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89862 w 548640"/>
              <a:gd name="connsiteY0" fmla="*/ 0 h 674824"/>
              <a:gd name="connsiteX1" fmla="*/ 548640 w 548640"/>
              <a:gd name="connsiteY1" fmla="*/ 457110 h 674824"/>
              <a:gd name="connsiteX2" fmla="*/ 513805 w 548640"/>
              <a:gd name="connsiteY2" fmla="*/ 674824 h 674824"/>
              <a:gd name="connsiteX3" fmla="*/ 0 w 548640"/>
              <a:gd name="connsiteY3" fmla="*/ 169727 h 674824"/>
              <a:gd name="connsiteX4" fmla="*/ 89862 w 548640"/>
              <a:gd name="connsiteY4" fmla="*/ 0 h 674824"/>
              <a:gd name="connsiteX0" fmla="*/ 89862 w 631649"/>
              <a:gd name="connsiteY0" fmla="*/ 0 h 674824"/>
              <a:gd name="connsiteX1" fmla="*/ 631649 w 631649"/>
              <a:gd name="connsiteY1" fmla="*/ 405228 h 674824"/>
              <a:gd name="connsiteX2" fmla="*/ 513805 w 631649"/>
              <a:gd name="connsiteY2" fmla="*/ 674824 h 674824"/>
              <a:gd name="connsiteX3" fmla="*/ 0 w 631649"/>
              <a:gd name="connsiteY3" fmla="*/ 169727 h 674824"/>
              <a:gd name="connsiteX4" fmla="*/ 89862 w 631649"/>
              <a:gd name="connsiteY4" fmla="*/ 0 h 674824"/>
              <a:gd name="connsiteX0" fmla="*/ 89862 w 631649"/>
              <a:gd name="connsiteY0" fmla="*/ 0 h 519178"/>
              <a:gd name="connsiteX1" fmla="*/ 631649 w 631649"/>
              <a:gd name="connsiteY1" fmla="*/ 405228 h 519178"/>
              <a:gd name="connsiteX2" fmla="*/ 461923 w 631649"/>
              <a:gd name="connsiteY2" fmla="*/ 519178 h 519178"/>
              <a:gd name="connsiteX3" fmla="*/ 0 w 631649"/>
              <a:gd name="connsiteY3" fmla="*/ 169727 h 519178"/>
              <a:gd name="connsiteX4" fmla="*/ 89862 w 631649"/>
              <a:gd name="connsiteY4" fmla="*/ 0 h 51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649" h="519178">
                <a:moveTo>
                  <a:pt x="89862" y="0"/>
                </a:moveTo>
                <a:lnTo>
                  <a:pt x="631649" y="405228"/>
                </a:lnTo>
                <a:lnTo>
                  <a:pt x="461923" y="519178"/>
                </a:lnTo>
                <a:lnTo>
                  <a:pt x="0" y="169727"/>
                </a:lnTo>
                <a:lnTo>
                  <a:pt x="898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7">
            <a:extLst>
              <a:ext uri="{FF2B5EF4-FFF2-40B4-BE49-F238E27FC236}">
                <a16:creationId xmlns:a16="http://schemas.microsoft.com/office/drawing/2014/main" id="{013CF274-7406-A060-FAAC-6EB63566CA50}"/>
              </a:ext>
            </a:extLst>
          </p:cNvPr>
          <p:cNvSpPr/>
          <p:nvPr/>
        </p:nvSpPr>
        <p:spPr>
          <a:xfrm>
            <a:off x="5439699" y="-1283482"/>
            <a:ext cx="398150" cy="230260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235131 w 713857"/>
              <a:gd name="connsiteY0" fmla="*/ 0 h 539931"/>
              <a:gd name="connsiteX1" fmla="*/ 713857 w 713857"/>
              <a:gd name="connsiteY1" fmla="*/ 385762 h 539931"/>
              <a:gd name="connsiteX2" fmla="*/ 513805 w 713857"/>
              <a:gd name="connsiteY2" fmla="*/ 539931 h 539931"/>
              <a:gd name="connsiteX3" fmla="*/ 0 w 713857"/>
              <a:gd name="connsiteY3" fmla="*/ 34834 h 539931"/>
              <a:gd name="connsiteX4" fmla="*/ 235131 w 713857"/>
              <a:gd name="connsiteY4" fmla="*/ 0 h 539931"/>
              <a:gd name="connsiteX0" fmla="*/ 235131 w 713857"/>
              <a:gd name="connsiteY0" fmla="*/ 0 h 438259"/>
              <a:gd name="connsiteX1" fmla="*/ 713857 w 713857"/>
              <a:gd name="connsiteY1" fmla="*/ 385762 h 438259"/>
              <a:gd name="connsiteX2" fmla="*/ 462968 w 713857"/>
              <a:gd name="connsiteY2" fmla="*/ 438259 h 438259"/>
              <a:gd name="connsiteX3" fmla="*/ 0 w 713857"/>
              <a:gd name="connsiteY3" fmla="*/ 34834 h 438259"/>
              <a:gd name="connsiteX4" fmla="*/ 235131 w 713857"/>
              <a:gd name="connsiteY4" fmla="*/ 0 h 438259"/>
              <a:gd name="connsiteX0" fmla="*/ 374930 w 713857"/>
              <a:gd name="connsiteY0" fmla="*/ 0 h 412841"/>
              <a:gd name="connsiteX1" fmla="*/ 713857 w 713857"/>
              <a:gd name="connsiteY1" fmla="*/ 360344 h 412841"/>
              <a:gd name="connsiteX2" fmla="*/ 462968 w 713857"/>
              <a:gd name="connsiteY2" fmla="*/ 412841 h 412841"/>
              <a:gd name="connsiteX3" fmla="*/ 0 w 713857"/>
              <a:gd name="connsiteY3" fmla="*/ 9416 h 412841"/>
              <a:gd name="connsiteX4" fmla="*/ 374930 w 713857"/>
              <a:gd name="connsiteY4" fmla="*/ 0 h 412841"/>
              <a:gd name="connsiteX0" fmla="*/ 374930 w 713857"/>
              <a:gd name="connsiteY0" fmla="*/ 0 h 412841"/>
              <a:gd name="connsiteX1" fmla="*/ 713857 w 713857"/>
              <a:gd name="connsiteY1" fmla="*/ 360344 h 412841"/>
              <a:gd name="connsiteX2" fmla="*/ 462968 w 713857"/>
              <a:gd name="connsiteY2" fmla="*/ 412841 h 412841"/>
              <a:gd name="connsiteX3" fmla="*/ 0 w 713857"/>
              <a:gd name="connsiteY3" fmla="*/ 111088 h 412841"/>
              <a:gd name="connsiteX4" fmla="*/ 374930 w 713857"/>
              <a:gd name="connsiteY4" fmla="*/ 0 h 412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857" h="412841">
                <a:moveTo>
                  <a:pt x="374930" y="0"/>
                </a:moveTo>
                <a:lnTo>
                  <a:pt x="713857" y="360344"/>
                </a:lnTo>
                <a:lnTo>
                  <a:pt x="462968" y="412841"/>
                </a:lnTo>
                <a:lnTo>
                  <a:pt x="0" y="111088"/>
                </a:lnTo>
                <a:lnTo>
                  <a:pt x="374930" y="0"/>
                </a:lnTo>
                <a:close/>
              </a:path>
            </a:pathLst>
          </a:custGeom>
          <a:solidFill>
            <a:srgbClr val="FCE1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8">
            <a:extLst>
              <a:ext uri="{FF2B5EF4-FFF2-40B4-BE49-F238E27FC236}">
                <a16:creationId xmlns:a16="http://schemas.microsoft.com/office/drawing/2014/main" id="{CAA7E7DD-48D5-2002-120F-268E8FEDBA3F}"/>
              </a:ext>
            </a:extLst>
          </p:cNvPr>
          <p:cNvSpPr/>
          <p:nvPr/>
        </p:nvSpPr>
        <p:spPr>
          <a:xfrm>
            <a:off x="1356056" y="-950187"/>
            <a:ext cx="306001" cy="301144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539931">
                <a:moveTo>
                  <a:pt x="235131" y="0"/>
                </a:moveTo>
                <a:lnTo>
                  <a:pt x="548640" y="322217"/>
                </a:lnTo>
                <a:lnTo>
                  <a:pt x="513805" y="539931"/>
                </a:lnTo>
                <a:lnTo>
                  <a:pt x="0" y="34834"/>
                </a:lnTo>
                <a:lnTo>
                  <a:pt x="23513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9">
            <a:extLst>
              <a:ext uri="{FF2B5EF4-FFF2-40B4-BE49-F238E27FC236}">
                <a16:creationId xmlns:a16="http://schemas.microsoft.com/office/drawing/2014/main" id="{E6079768-550E-E241-C5B1-F56AB739B3F8}"/>
              </a:ext>
            </a:extLst>
          </p:cNvPr>
          <p:cNvSpPr/>
          <p:nvPr/>
        </p:nvSpPr>
        <p:spPr>
          <a:xfrm>
            <a:off x="145323" y="-936010"/>
            <a:ext cx="398150" cy="230260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235131 w 713857"/>
              <a:gd name="connsiteY0" fmla="*/ 0 h 539931"/>
              <a:gd name="connsiteX1" fmla="*/ 713857 w 713857"/>
              <a:gd name="connsiteY1" fmla="*/ 385762 h 539931"/>
              <a:gd name="connsiteX2" fmla="*/ 513805 w 713857"/>
              <a:gd name="connsiteY2" fmla="*/ 539931 h 539931"/>
              <a:gd name="connsiteX3" fmla="*/ 0 w 713857"/>
              <a:gd name="connsiteY3" fmla="*/ 34834 h 539931"/>
              <a:gd name="connsiteX4" fmla="*/ 235131 w 713857"/>
              <a:gd name="connsiteY4" fmla="*/ 0 h 539931"/>
              <a:gd name="connsiteX0" fmla="*/ 235131 w 713857"/>
              <a:gd name="connsiteY0" fmla="*/ 0 h 438259"/>
              <a:gd name="connsiteX1" fmla="*/ 713857 w 713857"/>
              <a:gd name="connsiteY1" fmla="*/ 385762 h 438259"/>
              <a:gd name="connsiteX2" fmla="*/ 462968 w 713857"/>
              <a:gd name="connsiteY2" fmla="*/ 438259 h 438259"/>
              <a:gd name="connsiteX3" fmla="*/ 0 w 713857"/>
              <a:gd name="connsiteY3" fmla="*/ 34834 h 438259"/>
              <a:gd name="connsiteX4" fmla="*/ 235131 w 713857"/>
              <a:gd name="connsiteY4" fmla="*/ 0 h 438259"/>
              <a:gd name="connsiteX0" fmla="*/ 374930 w 713857"/>
              <a:gd name="connsiteY0" fmla="*/ 0 h 412841"/>
              <a:gd name="connsiteX1" fmla="*/ 713857 w 713857"/>
              <a:gd name="connsiteY1" fmla="*/ 360344 h 412841"/>
              <a:gd name="connsiteX2" fmla="*/ 462968 w 713857"/>
              <a:gd name="connsiteY2" fmla="*/ 412841 h 412841"/>
              <a:gd name="connsiteX3" fmla="*/ 0 w 713857"/>
              <a:gd name="connsiteY3" fmla="*/ 9416 h 412841"/>
              <a:gd name="connsiteX4" fmla="*/ 374930 w 713857"/>
              <a:gd name="connsiteY4" fmla="*/ 0 h 412841"/>
              <a:gd name="connsiteX0" fmla="*/ 374930 w 713857"/>
              <a:gd name="connsiteY0" fmla="*/ 0 h 412841"/>
              <a:gd name="connsiteX1" fmla="*/ 713857 w 713857"/>
              <a:gd name="connsiteY1" fmla="*/ 360344 h 412841"/>
              <a:gd name="connsiteX2" fmla="*/ 462968 w 713857"/>
              <a:gd name="connsiteY2" fmla="*/ 412841 h 412841"/>
              <a:gd name="connsiteX3" fmla="*/ 0 w 713857"/>
              <a:gd name="connsiteY3" fmla="*/ 111088 h 412841"/>
              <a:gd name="connsiteX4" fmla="*/ 374930 w 713857"/>
              <a:gd name="connsiteY4" fmla="*/ 0 h 412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857" h="412841">
                <a:moveTo>
                  <a:pt x="374930" y="0"/>
                </a:moveTo>
                <a:lnTo>
                  <a:pt x="713857" y="360344"/>
                </a:lnTo>
                <a:lnTo>
                  <a:pt x="462968" y="412841"/>
                </a:lnTo>
                <a:lnTo>
                  <a:pt x="0" y="111088"/>
                </a:lnTo>
                <a:lnTo>
                  <a:pt x="3749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30">
            <a:extLst>
              <a:ext uri="{FF2B5EF4-FFF2-40B4-BE49-F238E27FC236}">
                <a16:creationId xmlns:a16="http://schemas.microsoft.com/office/drawing/2014/main" id="{2EE3FACA-093B-F61F-9B3D-B1934A8D5A88}"/>
              </a:ext>
            </a:extLst>
          </p:cNvPr>
          <p:cNvSpPr/>
          <p:nvPr/>
        </p:nvSpPr>
        <p:spPr>
          <a:xfrm>
            <a:off x="469486" y="-1269273"/>
            <a:ext cx="352299" cy="289569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89862 w 548640"/>
              <a:gd name="connsiteY0" fmla="*/ 0 h 674824"/>
              <a:gd name="connsiteX1" fmla="*/ 548640 w 548640"/>
              <a:gd name="connsiteY1" fmla="*/ 457110 h 674824"/>
              <a:gd name="connsiteX2" fmla="*/ 513805 w 548640"/>
              <a:gd name="connsiteY2" fmla="*/ 674824 h 674824"/>
              <a:gd name="connsiteX3" fmla="*/ 0 w 548640"/>
              <a:gd name="connsiteY3" fmla="*/ 169727 h 674824"/>
              <a:gd name="connsiteX4" fmla="*/ 89862 w 548640"/>
              <a:gd name="connsiteY4" fmla="*/ 0 h 674824"/>
              <a:gd name="connsiteX0" fmla="*/ 89862 w 631649"/>
              <a:gd name="connsiteY0" fmla="*/ 0 h 674824"/>
              <a:gd name="connsiteX1" fmla="*/ 631649 w 631649"/>
              <a:gd name="connsiteY1" fmla="*/ 405228 h 674824"/>
              <a:gd name="connsiteX2" fmla="*/ 513805 w 631649"/>
              <a:gd name="connsiteY2" fmla="*/ 674824 h 674824"/>
              <a:gd name="connsiteX3" fmla="*/ 0 w 631649"/>
              <a:gd name="connsiteY3" fmla="*/ 169727 h 674824"/>
              <a:gd name="connsiteX4" fmla="*/ 89862 w 631649"/>
              <a:gd name="connsiteY4" fmla="*/ 0 h 674824"/>
              <a:gd name="connsiteX0" fmla="*/ 89862 w 631649"/>
              <a:gd name="connsiteY0" fmla="*/ 0 h 519178"/>
              <a:gd name="connsiteX1" fmla="*/ 631649 w 631649"/>
              <a:gd name="connsiteY1" fmla="*/ 405228 h 519178"/>
              <a:gd name="connsiteX2" fmla="*/ 461923 w 631649"/>
              <a:gd name="connsiteY2" fmla="*/ 519178 h 519178"/>
              <a:gd name="connsiteX3" fmla="*/ 0 w 631649"/>
              <a:gd name="connsiteY3" fmla="*/ 169727 h 519178"/>
              <a:gd name="connsiteX4" fmla="*/ 89862 w 631649"/>
              <a:gd name="connsiteY4" fmla="*/ 0 h 51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649" h="519178">
                <a:moveTo>
                  <a:pt x="89862" y="0"/>
                </a:moveTo>
                <a:lnTo>
                  <a:pt x="631649" y="405228"/>
                </a:lnTo>
                <a:lnTo>
                  <a:pt x="461923" y="519178"/>
                </a:lnTo>
                <a:lnTo>
                  <a:pt x="0" y="169727"/>
                </a:lnTo>
                <a:lnTo>
                  <a:pt x="898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0103CB3B-23A2-5183-537D-9A80C2F1538E}"/>
              </a:ext>
            </a:extLst>
          </p:cNvPr>
          <p:cNvSpPr/>
          <p:nvPr/>
        </p:nvSpPr>
        <p:spPr>
          <a:xfrm>
            <a:off x="1600484" y="-1407387"/>
            <a:ext cx="256382" cy="336587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298674 w 548640"/>
              <a:gd name="connsiteY0" fmla="*/ 0 h 717858"/>
              <a:gd name="connsiteX1" fmla="*/ 548640 w 548640"/>
              <a:gd name="connsiteY1" fmla="*/ 500144 h 717858"/>
              <a:gd name="connsiteX2" fmla="*/ 513805 w 548640"/>
              <a:gd name="connsiteY2" fmla="*/ 717858 h 717858"/>
              <a:gd name="connsiteX3" fmla="*/ 0 w 548640"/>
              <a:gd name="connsiteY3" fmla="*/ 212761 h 717858"/>
              <a:gd name="connsiteX4" fmla="*/ 298674 w 548640"/>
              <a:gd name="connsiteY4" fmla="*/ 0 h 717858"/>
              <a:gd name="connsiteX0" fmla="*/ 222421 w 548640"/>
              <a:gd name="connsiteY0" fmla="*/ 0 h 603478"/>
              <a:gd name="connsiteX1" fmla="*/ 548640 w 548640"/>
              <a:gd name="connsiteY1" fmla="*/ 385764 h 603478"/>
              <a:gd name="connsiteX2" fmla="*/ 513805 w 548640"/>
              <a:gd name="connsiteY2" fmla="*/ 603478 h 603478"/>
              <a:gd name="connsiteX3" fmla="*/ 0 w 548640"/>
              <a:gd name="connsiteY3" fmla="*/ 98381 h 603478"/>
              <a:gd name="connsiteX4" fmla="*/ 222421 w 548640"/>
              <a:gd name="connsiteY4" fmla="*/ 0 h 603478"/>
              <a:gd name="connsiteX0" fmla="*/ 133457 w 459676"/>
              <a:gd name="connsiteY0" fmla="*/ 0 h 603478"/>
              <a:gd name="connsiteX1" fmla="*/ 459676 w 459676"/>
              <a:gd name="connsiteY1" fmla="*/ 385764 h 603478"/>
              <a:gd name="connsiteX2" fmla="*/ 424841 w 459676"/>
              <a:gd name="connsiteY2" fmla="*/ 603478 h 603478"/>
              <a:gd name="connsiteX3" fmla="*/ 0 w 459676"/>
              <a:gd name="connsiteY3" fmla="*/ 187345 h 603478"/>
              <a:gd name="connsiteX4" fmla="*/ 133457 w 459676"/>
              <a:gd name="connsiteY4" fmla="*/ 0 h 60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676" h="603478">
                <a:moveTo>
                  <a:pt x="133457" y="0"/>
                </a:moveTo>
                <a:lnTo>
                  <a:pt x="459676" y="385764"/>
                </a:lnTo>
                <a:lnTo>
                  <a:pt x="424841" y="603478"/>
                </a:lnTo>
                <a:lnTo>
                  <a:pt x="0" y="187345"/>
                </a:lnTo>
                <a:lnTo>
                  <a:pt x="1334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2">
            <a:extLst>
              <a:ext uri="{FF2B5EF4-FFF2-40B4-BE49-F238E27FC236}">
                <a16:creationId xmlns:a16="http://schemas.microsoft.com/office/drawing/2014/main" id="{7B91D16F-F3A9-5569-ECEA-6564A1DFF20E}"/>
              </a:ext>
            </a:extLst>
          </p:cNvPr>
          <p:cNvSpPr/>
          <p:nvPr/>
        </p:nvSpPr>
        <p:spPr>
          <a:xfrm>
            <a:off x="982959" y="-1558842"/>
            <a:ext cx="352299" cy="289569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89862 w 548640"/>
              <a:gd name="connsiteY0" fmla="*/ 0 h 674824"/>
              <a:gd name="connsiteX1" fmla="*/ 548640 w 548640"/>
              <a:gd name="connsiteY1" fmla="*/ 457110 h 674824"/>
              <a:gd name="connsiteX2" fmla="*/ 513805 w 548640"/>
              <a:gd name="connsiteY2" fmla="*/ 674824 h 674824"/>
              <a:gd name="connsiteX3" fmla="*/ 0 w 548640"/>
              <a:gd name="connsiteY3" fmla="*/ 169727 h 674824"/>
              <a:gd name="connsiteX4" fmla="*/ 89862 w 548640"/>
              <a:gd name="connsiteY4" fmla="*/ 0 h 674824"/>
              <a:gd name="connsiteX0" fmla="*/ 89862 w 631649"/>
              <a:gd name="connsiteY0" fmla="*/ 0 h 674824"/>
              <a:gd name="connsiteX1" fmla="*/ 631649 w 631649"/>
              <a:gd name="connsiteY1" fmla="*/ 405228 h 674824"/>
              <a:gd name="connsiteX2" fmla="*/ 513805 w 631649"/>
              <a:gd name="connsiteY2" fmla="*/ 674824 h 674824"/>
              <a:gd name="connsiteX3" fmla="*/ 0 w 631649"/>
              <a:gd name="connsiteY3" fmla="*/ 169727 h 674824"/>
              <a:gd name="connsiteX4" fmla="*/ 89862 w 631649"/>
              <a:gd name="connsiteY4" fmla="*/ 0 h 674824"/>
              <a:gd name="connsiteX0" fmla="*/ 89862 w 631649"/>
              <a:gd name="connsiteY0" fmla="*/ 0 h 519178"/>
              <a:gd name="connsiteX1" fmla="*/ 631649 w 631649"/>
              <a:gd name="connsiteY1" fmla="*/ 405228 h 519178"/>
              <a:gd name="connsiteX2" fmla="*/ 461923 w 631649"/>
              <a:gd name="connsiteY2" fmla="*/ 519178 h 519178"/>
              <a:gd name="connsiteX3" fmla="*/ 0 w 631649"/>
              <a:gd name="connsiteY3" fmla="*/ 169727 h 519178"/>
              <a:gd name="connsiteX4" fmla="*/ 89862 w 631649"/>
              <a:gd name="connsiteY4" fmla="*/ 0 h 51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649" h="519178">
                <a:moveTo>
                  <a:pt x="89862" y="0"/>
                </a:moveTo>
                <a:lnTo>
                  <a:pt x="631649" y="405228"/>
                </a:lnTo>
                <a:lnTo>
                  <a:pt x="461923" y="519178"/>
                </a:lnTo>
                <a:lnTo>
                  <a:pt x="0" y="169727"/>
                </a:lnTo>
                <a:lnTo>
                  <a:pt x="898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33">
            <a:extLst>
              <a:ext uri="{FF2B5EF4-FFF2-40B4-BE49-F238E27FC236}">
                <a16:creationId xmlns:a16="http://schemas.microsoft.com/office/drawing/2014/main" id="{F6108043-1FB1-3256-D12A-00515987042E}"/>
              </a:ext>
            </a:extLst>
          </p:cNvPr>
          <p:cNvSpPr/>
          <p:nvPr/>
        </p:nvSpPr>
        <p:spPr>
          <a:xfrm>
            <a:off x="8560168" y="-1476895"/>
            <a:ext cx="296779" cy="306686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46344 w 548640"/>
              <a:gd name="connsiteY0" fmla="*/ 0 h 639292"/>
              <a:gd name="connsiteX1" fmla="*/ 548640 w 548640"/>
              <a:gd name="connsiteY1" fmla="*/ 421578 h 639292"/>
              <a:gd name="connsiteX2" fmla="*/ 513805 w 548640"/>
              <a:gd name="connsiteY2" fmla="*/ 639292 h 639292"/>
              <a:gd name="connsiteX3" fmla="*/ 0 w 548640"/>
              <a:gd name="connsiteY3" fmla="*/ 134195 h 639292"/>
              <a:gd name="connsiteX4" fmla="*/ 46344 w 548640"/>
              <a:gd name="connsiteY4" fmla="*/ 0 h 639292"/>
              <a:gd name="connsiteX0" fmla="*/ 0 w 502296"/>
              <a:gd name="connsiteY0" fmla="*/ 0 h 639292"/>
              <a:gd name="connsiteX1" fmla="*/ 502296 w 502296"/>
              <a:gd name="connsiteY1" fmla="*/ 421578 h 639292"/>
              <a:gd name="connsiteX2" fmla="*/ 467461 w 502296"/>
              <a:gd name="connsiteY2" fmla="*/ 639292 h 639292"/>
              <a:gd name="connsiteX3" fmla="*/ 33146 w 502296"/>
              <a:gd name="connsiteY3" fmla="*/ 253428 h 639292"/>
              <a:gd name="connsiteX4" fmla="*/ 0 w 502296"/>
              <a:gd name="connsiteY4" fmla="*/ 0 h 639292"/>
              <a:gd name="connsiteX0" fmla="*/ 0 w 532105"/>
              <a:gd name="connsiteY0" fmla="*/ 0 h 639292"/>
              <a:gd name="connsiteX1" fmla="*/ 532105 w 532105"/>
              <a:gd name="connsiteY1" fmla="*/ 371897 h 639292"/>
              <a:gd name="connsiteX2" fmla="*/ 467461 w 532105"/>
              <a:gd name="connsiteY2" fmla="*/ 639292 h 639292"/>
              <a:gd name="connsiteX3" fmla="*/ 33146 w 532105"/>
              <a:gd name="connsiteY3" fmla="*/ 253428 h 639292"/>
              <a:gd name="connsiteX4" fmla="*/ 0 w 532105"/>
              <a:gd name="connsiteY4" fmla="*/ 0 h 639292"/>
              <a:gd name="connsiteX0" fmla="*/ 0 w 532105"/>
              <a:gd name="connsiteY0" fmla="*/ 0 h 549868"/>
              <a:gd name="connsiteX1" fmla="*/ 532105 w 532105"/>
              <a:gd name="connsiteY1" fmla="*/ 371897 h 549868"/>
              <a:gd name="connsiteX2" fmla="*/ 487332 w 532105"/>
              <a:gd name="connsiteY2" fmla="*/ 549868 h 549868"/>
              <a:gd name="connsiteX3" fmla="*/ 33146 w 532105"/>
              <a:gd name="connsiteY3" fmla="*/ 253428 h 549868"/>
              <a:gd name="connsiteX4" fmla="*/ 0 w 532105"/>
              <a:gd name="connsiteY4" fmla="*/ 0 h 54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05" h="549868">
                <a:moveTo>
                  <a:pt x="0" y="0"/>
                </a:moveTo>
                <a:lnTo>
                  <a:pt x="532105" y="371897"/>
                </a:lnTo>
                <a:lnTo>
                  <a:pt x="487332" y="549868"/>
                </a:lnTo>
                <a:lnTo>
                  <a:pt x="33146" y="253428"/>
                </a:lnTo>
                <a:lnTo>
                  <a:pt x="0" y="0"/>
                </a:lnTo>
                <a:close/>
              </a:path>
            </a:pathLst>
          </a:custGeom>
          <a:solidFill>
            <a:srgbClr val="7DCCF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34">
            <a:extLst>
              <a:ext uri="{FF2B5EF4-FFF2-40B4-BE49-F238E27FC236}">
                <a16:creationId xmlns:a16="http://schemas.microsoft.com/office/drawing/2014/main" id="{673A861C-65E1-3CDC-0C03-7666B306C7FA}"/>
              </a:ext>
            </a:extLst>
          </p:cNvPr>
          <p:cNvSpPr/>
          <p:nvPr/>
        </p:nvSpPr>
        <p:spPr>
          <a:xfrm>
            <a:off x="7948880" y="-1123923"/>
            <a:ext cx="306001" cy="301144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539931">
                <a:moveTo>
                  <a:pt x="235131" y="0"/>
                </a:moveTo>
                <a:lnTo>
                  <a:pt x="548640" y="322217"/>
                </a:lnTo>
                <a:lnTo>
                  <a:pt x="513805" y="539931"/>
                </a:lnTo>
                <a:lnTo>
                  <a:pt x="0" y="34834"/>
                </a:lnTo>
                <a:lnTo>
                  <a:pt x="235131" y="0"/>
                </a:lnTo>
                <a:close/>
              </a:path>
            </a:pathLst>
          </a:custGeom>
          <a:solidFill>
            <a:srgbClr val="D13438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35">
            <a:extLst>
              <a:ext uri="{FF2B5EF4-FFF2-40B4-BE49-F238E27FC236}">
                <a16:creationId xmlns:a16="http://schemas.microsoft.com/office/drawing/2014/main" id="{699572D4-A48E-EB83-3D48-3197CC278DFC}"/>
              </a:ext>
            </a:extLst>
          </p:cNvPr>
          <p:cNvSpPr/>
          <p:nvPr/>
        </p:nvSpPr>
        <p:spPr>
          <a:xfrm>
            <a:off x="3803237" y="-1470158"/>
            <a:ext cx="296779" cy="306686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46344 w 548640"/>
              <a:gd name="connsiteY0" fmla="*/ 0 h 639292"/>
              <a:gd name="connsiteX1" fmla="*/ 548640 w 548640"/>
              <a:gd name="connsiteY1" fmla="*/ 421578 h 639292"/>
              <a:gd name="connsiteX2" fmla="*/ 513805 w 548640"/>
              <a:gd name="connsiteY2" fmla="*/ 639292 h 639292"/>
              <a:gd name="connsiteX3" fmla="*/ 0 w 548640"/>
              <a:gd name="connsiteY3" fmla="*/ 134195 h 639292"/>
              <a:gd name="connsiteX4" fmla="*/ 46344 w 548640"/>
              <a:gd name="connsiteY4" fmla="*/ 0 h 639292"/>
              <a:gd name="connsiteX0" fmla="*/ 0 w 502296"/>
              <a:gd name="connsiteY0" fmla="*/ 0 h 639292"/>
              <a:gd name="connsiteX1" fmla="*/ 502296 w 502296"/>
              <a:gd name="connsiteY1" fmla="*/ 421578 h 639292"/>
              <a:gd name="connsiteX2" fmla="*/ 467461 w 502296"/>
              <a:gd name="connsiteY2" fmla="*/ 639292 h 639292"/>
              <a:gd name="connsiteX3" fmla="*/ 33146 w 502296"/>
              <a:gd name="connsiteY3" fmla="*/ 253428 h 639292"/>
              <a:gd name="connsiteX4" fmla="*/ 0 w 502296"/>
              <a:gd name="connsiteY4" fmla="*/ 0 h 639292"/>
              <a:gd name="connsiteX0" fmla="*/ 0 w 532105"/>
              <a:gd name="connsiteY0" fmla="*/ 0 h 639292"/>
              <a:gd name="connsiteX1" fmla="*/ 532105 w 532105"/>
              <a:gd name="connsiteY1" fmla="*/ 371897 h 639292"/>
              <a:gd name="connsiteX2" fmla="*/ 467461 w 532105"/>
              <a:gd name="connsiteY2" fmla="*/ 639292 h 639292"/>
              <a:gd name="connsiteX3" fmla="*/ 33146 w 532105"/>
              <a:gd name="connsiteY3" fmla="*/ 253428 h 639292"/>
              <a:gd name="connsiteX4" fmla="*/ 0 w 532105"/>
              <a:gd name="connsiteY4" fmla="*/ 0 h 639292"/>
              <a:gd name="connsiteX0" fmla="*/ 0 w 532105"/>
              <a:gd name="connsiteY0" fmla="*/ 0 h 549868"/>
              <a:gd name="connsiteX1" fmla="*/ 532105 w 532105"/>
              <a:gd name="connsiteY1" fmla="*/ 371897 h 549868"/>
              <a:gd name="connsiteX2" fmla="*/ 487332 w 532105"/>
              <a:gd name="connsiteY2" fmla="*/ 549868 h 549868"/>
              <a:gd name="connsiteX3" fmla="*/ 33146 w 532105"/>
              <a:gd name="connsiteY3" fmla="*/ 253428 h 549868"/>
              <a:gd name="connsiteX4" fmla="*/ 0 w 532105"/>
              <a:gd name="connsiteY4" fmla="*/ 0 h 54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05" h="549868">
                <a:moveTo>
                  <a:pt x="0" y="0"/>
                </a:moveTo>
                <a:lnTo>
                  <a:pt x="532105" y="371897"/>
                </a:lnTo>
                <a:lnTo>
                  <a:pt x="487332" y="549868"/>
                </a:lnTo>
                <a:lnTo>
                  <a:pt x="33146" y="253428"/>
                </a:lnTo>
                <a:lnTo>
                  <a:pt x="0" y="0"/>
                </a:lnTo>
                <a:close/>
              </a:path>
            </a:pathLst>
          </a:custGeom>
          <a:solidFill>
            <a:srgbClr val="7DCCF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36">
            <a:extLst>
              <a:ext uri="{FF2B5EF4-FFF2-40B4-BE49-F238E27FC236}">
                <a16:creationId xmlns:a16="http://schemas.microsoft.com/office/drawing/2014/main" id="{7179AB46-0B42-2B1B-E5DB-7D92D4309BE5}"/>
              </a:ext>
            </a:extLst>
          </p:cNvPr>
          <p:cNvSpPr/>
          <p:nvPr/>
        </p:nvSpPr>
        <p:spPr>
          <a:xfrm>
            <a:off x="4792771" y="-1759727"/>
            <a:ext cx="352299" cy="289569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89862 w 548640"/>
              <a:gd name="connsiteY0" fmla="*/ 0 h 674824"/>
              <a:gd name="connsiteX1" fmla="*/ 548640 w 548640"/>
              <a:gd name="connsiteY1" fmla="*/ 457110 h 674824"/>
              <a:gd name="connsiteX2" fmla="*/ 513805 w 548640"/>
              <a:gd name="connsiteY2" fmla="*/ 674824 h 674824"/>
              <a:gd name="connsiteX3" fmla="*/ 0 w 548640"/>
              <a:gd name="connsiteY3" fmla="*/ 169727 h 674824"/>
              <a:gd name="connsiteX4" fmla="*/ 89862 w 548640"/>
              <a:gd name="connsiteY4" fmla="*/ 0 h 674824"/>
              <a:gd name="connsiteX0" fmla="*/ 89862 w 631649"/>
              <a:gd name="connsiteY0" fmla="*/ 0 h 674824"/>
              <a:gd name="connsiteX1" fmla="*/ 631649 w 631649"/>
              <a:gd name="connsiteY1" fmla="*/ 405228 h 674824"/>
              <a:gd name="connsiteX2" fmla="*/ 513805 w 631649"/>
              <a:gd name="connsiteY2" fmla="*/ 674824 h 674824"/>
              <a:gd name="connsiteX3" fmla="*/ 0 w 631649"/>
              <a:gd name="connsiteY3" fmla="*/ 169727 h 674824"/>
              <a:gd name="connsiteX4" fmla="*/ 89862 w 631649"/>
              <a:gd name="connsiteY4" fmla="*/ 0 h 674824"/>
              <a:gd name="connsiteX0" fmla="*/ 89862 w 631649"/>
              <a:gd name="connsiteY0" fmla="*/ 0 h 519178"/>
              <a:gd name="connsiteX1" fmla="*/ 631649 w 631649"/>
              <a:gd name="connsiteY1" fmla="*/ 405228 h 519178"/>
              <a:gd name="connsiteX2" fmla="*/ 461923 w 631649"/>
              <a:gd name="connsiteY2" fmla="*/ 519178 h 519178"/>
              <a:gd name="connsiteX3" fmla="*/ 0 w 631649"/>
              <a:gd name="connsiteY3" fmla="*/ 169727 h 519178"/>
              <a:gd name="connsiteX4" fmla="*/ 89862 w 631649"/>
              <a:gd name="connsiteY4" fmla="*/ 0 h 51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649" h="519178">
                <a:moveTo>
                  <a:pt x="89862" y="0"/>
                </a:moveTo>
                <a:lnTo>
                  <a:pt x="631649" y="405228"/>
                </a:lnTo>
                <a:lnTo>
                  <a:pt x="461923" y="519178"/>
                </a:lnTo>
                <a:lnTo>
                  <a:pt x="0" y="169727"/>
                </a:lnTo>
                <a:lnTo>
                  <a:pt x="89862" y="0"/>
                </a:lnTo>
                <a:close/>
              </a:path>
            </a:pathLst>
          </a:custGeom>
          <a:solidFill>
            <a:srgbClr val="DA3B0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7">
            <a:extLst>
              <a:ext uri="{FF2B5EF4-FFF2-40B4-BE49-F238E27FC236}">
                <a16:creationId xmlns:a16="http://schemas.microsoft.com/office/drawing/2014/main" id="{902AA754-6D0B-B4B8-607D-900AB0A82485}"/>
              </a:ext>
            </a:extLst>
          </p:cNvPr>
          <p:cNvSpPr/>
          <p:nvPr/>
        </p:nvSpPr>
        <p:spPr>
          <a:xfrm>
            <a:off x="4318202" y="-1789849"/>
            <a:ext cx="256382" cy="336587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298674 w 548640"/>
              <a:gd name="connsiteY0" fmla="*/ 0 h 717858"/>
              <a:gd name="connsiteX1" fmla="*/ 548640 w 548640"/>
              <a:gd name="connsiteY1" fmla="*/ 500144 h 717858"/>
              <a:gd name="connsiteX2" fmla="*/ 513805 w 548640"/>
              <a:gd name="connsiteY2" fmla="*/ 717858 h 717858"/>
              <a:gd name="connsiteX3" fmla="*/ 0 w 548640"/>
              <a:gd name="connsiteY3" fmla="*/ 212761 h 717858"/>
              <a:gd name="connsiteX4" fmla="*/ 298674 w 548640"/>
              <a:gd name="connsiteY4" fmla="*/ 0 h 717858"/>
              <a:gd name="connsiteX0" fmla="*/ 222421 w 548640"/>
              <a:gd name="connsiteY0" fmla="*/ 0 h 603478"/>
              <a:gd name="connsiteX1" fmla="*/ 548640 w 548640"/>
              <a:gd name="connsiteY1" fmla="*/ 385764 h 603478"/>
              <a:gd name="connsiteX2" fmla="*/ 513805 w 548640"/>
              <a:gd name="connsiteY2" fmla="*/ 603478 h 603478"/>
              <a:gd name="connsiteX3" fmla="*/ 0 w 548640"/>
              <a:gd name="connsiteY3" fmla="*/ 98381 h 603478"/>
              <a:gd name="connsiteX4" fmla="*/ 222421 w 548640"/>
              <a:gd name="connsiteY4" fmla="*/ 0 h 603478"/>
              <a:gd name="connsiteX0" fmla="*/ 133457 w 459676"/>
              <a:gd name="connsiteY0" fmla="*/ 0 h 603478"/>
              <a:gd name="connsiteX1" fmla="*/ 459676 w 459676"/>
              <a:gd name="connsiteY1" fmla="*/ 385764 h 603478"/>
              <a:gd name="connsiteX2" fmla="*/ 424841 w 459676"/>
              <a:gd name="connsiteY2" fmla="*/ 603478 h 603478"/>
              <a:gd name="connsiteX3" fmla="*/ 0 w 459676"/>
              <a:gd name="connsiteY3" fmla="*/ 187345 h 603478"/>
              <a:gd name="connsiteX4" fmla="*/ 133457 w 459676"/>
              <a:gd name="connsiteY4" fmla="*/ 0 h 60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676" h="603478">
                <a:moveTo>
                  <a:pt x="133457" y="0"/>
                </a:moveTo>
                <a:lnTo>
                  <a:pt x="459676" y="385764"/>
                </a:lnTo>
                <a:lnTo>
                  <a:pt x="424841" y="603478"/>
                </a:lnTo>
                <a:lnTo>
                  <a:pt x="0" y="187345"/>
                </a:lnTo>
                <a:lnTo>
                  <a:pt x="133457" y="0"/>
                </a:lnTo>
                <a:close/>
              </a:path>
            </a:pathLst>
          </a:custGeom>
          <a:solidFill>
            <a:srgbClr val="00AD5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8">
            <a:extLst>
              <a:ext uri="{FF2B5EF4-FFF2-40B4-BE49-F238E27FC236}">
                <a16:creationId xmlns:a16="http://schemas.microsoft.com/office/drawing/2014/main" id="{3F1A882A-6CD4-51F8-B503-48E1B8357B3F}"/>
              </a:ext>
            </a:extLst>
          </p:cNvPr>
          <p:cNvSpPr/>
          <p:nvPr/>
        </p:nvSpPr>
        <p:spPr>
          <a:xfrm>
            <a:off x="2536030" y="-1699041"/>
            <a:ext cx="352299" cy="289569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89862 w 548640"/>
              <a:gd name="connsiteY0" fmla="*/ 0 h 674824"/>
              <a:gd name="connsiteX1" fmla="*/ 548640 w 548640"/>
              <a:gd name="connsiteY1" fmla="*/ 457110 h 674824"/>
              <a:gd name="connsiteX2" fmla="*/ 513805 w 548640"/>
              <a:gd name="connsiteY2" fmla="*/ 674824 h 674824"/>
              <a:gd name="connsiteX3" fmla="*/ 0 w 548640"/>
              <a:gd name="connsiteY3" fmla="*/ 169727 h 674824"/>
              <a:gd name="connsiteX4" fmla="*/ 89862 w 548640"/>
              <a:gd name="connsiteY4" fmla="*/ 0 h 674824"/>
              <a:gd name="connsiteX0" fmla="*/ 89862 w 631649"/>
              <a:gd name="connsiteY0" fmla="*/ 0 h 674824"/>
              <a:gd name="connsiteX1" fmla="*/ 631649 w 631649"/>
              <a:gd name="connsiteY1" fmla="*/ 405228 h 674824"/>
              <a:gd name="connsiteX2" fmla="*/ 513805 w 631649"/>
              <a:gd name="connsiteY2" fmla="*/ 674824 h 674824"/>
              <a:gd name="connsiteX3" fmla="*/ 0 w 631649"/>
              <a:gd name="connsiteY3" fmla="*/ 169727 h 674824"/>
              <a:gd name="connsiteX4" fmla="*/ 89862 w 631649"/>
              <a:gd name="connsiteY4" fmla="*/ 0 h 674824"/>
              <a:gd name="connsiteX0" fmla="*/ 89862 w 631649"/>
              <a:gd name="connsiteY0" fmla="*/ 0 h 519178"/>
              <a:gd name="connsiteX1" fmla="*/ 631649 w 631649"/>
              <a:gd name="connsiteY1" fmla="*/ 405228 h 519178"/>
              <a:gd name="connsiteX2" fmla="*/ 461923 w 631649"/>
              <a:gd name="connsiteY2" fmla="*/ 519178 h 519178"/>
              <a:gd name="connsiteX3" fmla="*/ 0 w 631649"/>
              <a:gd name="connsiteY3" fmla="*/ 169727 h 519178"/>
              <a:gd name="connsiteX4" fmla="*/ 89862 w 631649"/>
              <a:gd name="connsiteY4" fmla="*/ 0 h 51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649" h="519178">
                <a:moveTo>
                  <a:pt x="89862" y="0"/>
                </a:moveTo>
                <a:lnTo>
                  <a:pt x="631649" y="405228"/>
                </a:lnTo>
                <a:lnTo>
                  <a:pt x="461923" y="519178"/>
                </a:lnTo>
                <a:lnTo>
                  <a:pt x="0" y="169727"/>
                </a:lnTo>
                <a:lnTo>
                  <a:pt x="898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9">
            <a:extLst>
              <a:ext uri="{FF2B5EF4-FFF2-40B4-BE49-F238E27FC236}">
                <a16:creationId xmlns:a16="http://schemas.microsoft.com/office/drawing/2014/main" id="{682D1CA4-5F75-1B95-382B-5DF30F2ABFB1}"/>
              </a:ext>
            </a:extLst>
          </p:cNvPr>
          <p:cNvSpPr/>
          <p:nvPr/>
        </p:nvSpPr>
        <p:spPr>
          <a:xfrm>
            <a:off x="3667028" y="-1837155"/>
            <a:ext cx="256382" cy="336587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298674 w 548640"/>
              <a:gd name="connsiteY0" fmla="*/ 0 h 717858"/>
              <a:gd name="connsiteX1" fmla="*/ 548640 w 548640"/>
              <a:gd name="connsiteY1" fmla="*/ 500144 h 717858"/>
              <a:gd name="connsiteX2" fmla="*/ 513805 w 548640"/>
              <a:gd name="connsiteY2" fmla="*/ 717858 h 717858"/>
              <a:gd name="connsiteX3" fmla="*/ 0 w 548640"/>
              <a:gd name="connsiteY3" fmla="*/ 212761 h 717858"/>
              <a:gd name="connsiteX4" fmla="*/ 298674 w 548640"/>
              <a:gd name="connsiteY4" fmla="*/ 0 h 717858"/>
              <a:gd name="connsiteX0" fmla="*/ 222421 w 548640"/>
              <a:gd name="connsiteY0" fmla="*/ 0 h 603478"/>
              <a:gd name="connsiteX1" fmla="*/ 548640 w 548640"/>
              <a:gd name="connsiteY1" fmla="*/ 385764 h 603478"/>
              <a:gd name="connsiteX2" fmla="*/ 513805 w 548640"/>
              <a:gd name="connsiteY2" fmla="*/ 603478 h 603478"/>
              <a:gd name="connsiteX3" fmla="*/ 0 w 548640"/>
              <a:gd name="connsiteY3" fmla="*/ 98381 h 603478"/>
              <a:gd name="connsiteX4" fmla="*/ 222421 w 548640"/>
              <a:gd name="connsiteY4" fmla="*/ 0 h 603478"/>
              <a:gd name="connsiteX0" fmla="*/ 133457 w 459676"/>
              <a:gd name="connsiteY0" fmla="*/ 0 h 603478"/>
              <a:gd name="connsiteX1" fmla="*/ 459676 w 459676"/>
              <a:gd name="connsiteY1" fmla="*/ 385764 h 603478"/>
              <a:gd name="connsiteX2" fmla="*/ 424841 w 459676"/>
              <a:gd name="connsiteY2" fmla="*/ 603478 h 603478"/>
              <a:gd name="connsiteX3" fmla="*/ 0 w 459676"/>
              <a:gd name="connsiteY3" fmla="*/ 187345 h 603478"/>
              <a:gd name="connsiteX4" fmla="*/ 133457 w 459676"/>
              <a:gd name="connsiteY4" fmla="*/ 0 h 60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676" h="603478">
                <a:moveTo>
                  <a:pt x="133457" y="0"/>
                </a:moveTo>
                <a:lnTo>
                  <a:pt x="459676" y="385764"/>
                </a:lnTo>
                <a:lnTo>
                  <a:pt x="424841" y="603478"/>
                </a:lnTo>
                <a:lnTo>
                  <a:pt x="0" y="187345"/>
                </a:lnTo>
                <a:lnTo>
                  <a:pt x="133457" y="0"/>
                </a:lnTo>
                <a:close/>
              </a:path>
            </a:pathLst>
          </a:custGeom>
          <a:solidFill>
            <a:srgbClr val="00AD5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40">
            <a:extLst>
              <a:ext uri="{FF2B5EF4-FFF2-40B4-BE49-F238E27FC236}">
                <a16:creationId xmlns:a16="http://schemas.microsoft.com/office/drawing/2014/main" id="{62E53B21-8AD3-10CD-C789-94FAF4EE5AC8}"/>
              </a:ext>
            </a:extLst>
          </p:cNvPr>
          <p:cNvSpPr/>
          <p:nvPr/>
        </p:nvSpPr>
        <p:spPr>
          <a:xfrm>
            <a:off x="3049503" y="-1988610"/>
            <a:ext cx="352299" cy="289569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89862 w 548640"/>
              <a:gd name="connsiteY0" fmla="*/ 0 h 674824"/>
              <a:gd name="connsiteX1" fmla="*/ 548640 w 548640"/>
              <a:gd name="connsiteY1" fmla="*/ 457110 h 674824"/>
              <a:gd name="connsiteX2" fmla="*/ 513805 w 548640"/>
              <a:gd name="connsiteY2" fmla="*/ 674824 h 674824"/>
              <a:gd name="connsiteX3" fmla="*/ 0 w 548640"/>
              <a:gd name="connsiteY3" fmla="*/ 169727 h 674824"/>
              <a:gd name="connsiteX4" fmla="*/ 89862 w 548640"/>
              <a:gd name="connsiteY4" fmla="*/ 0 h 674824"/>
              <a:gd name="connsiteX0" fmla="*/ 89862 w 631649"/>
              <a:gd name="connsiteY0" fmla="*/ 0 h 674824"/>
              <a:gd name="connsiteX1" fmla="*/ 631649 w 631649"/>
              <a:gd name="connsiteY1" fmla="*/ 405228 h 674824"/>
              <a:gd name="connsiteX2" fmla="*/ 513805 w 631649"/>
              <a:gd name="connsiteY2" fmla="*/ 674824 h 674824"/>
              <a:gd name="connsiteX3" fmla="*/ 0 w 631649"/>
              <a:gd name="connsiteY3" fmla="*/ 169727 h 674824"/>
              <a:gd name="connsiteX4" fmla="*/ 89862 w 631649"/>
              <a:gd name="connsiteY4" fmla="*/ 0 h 674824"/>
              <a:gd name="connsiteX0" fmla="*/ 89862 w 631649"/>
              <a:gd name="connsiteY0" fmla="*/ 0 h 519178"/>
              <a:gd name="connsiteX1" fmla="*/ 631649 w 631649"/>
              <a:gd name="connsiteY1" fmla="*/ 405228 h 519178"/>
              <a:gd name="connsiteX2" fmla="*/ 461923 w 631649"/>
              <a:gd name="connsiteY2" fmla="*/ 519178 h 519178"/>
              <a:gd name="connsiteX3" fmla="*/ 0 w 631649"/>
              <a:gd name="connsiteY3" fmla="*/ 169727 h 519178"/>
              <a:gd name="connsiteX4" fmla="*/ 89862 w 631649"/>
              <a:gd name="connsiteY4" fmla="*/ 0 h 51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649" h="519178">
                <a:moveTo>
                  <a:pt x="89862" y="0"/>
                </a:moveTo>
                <a:lnTo>
                  <a:pt x="631649" y="405228"/>
                </a:lnTo>
                <a:lnTo>
                  <a:pt x="461923" y="519178"/>
                </a:lnTo>
                <a:lnTo>
                  <a:pt x="0" y="169727"/>
                </a:lnTo>
                <a:lnTo>
                  <a:pt x="898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41">
            <a:extLst>
              <a:ext uri="{FF2B5EF4-FFF2-40B4-BE49-F238E27FC236}">
                <a16:creationId xmlns:a16="http://schemas.microsoft.com/office/drawing/2014/main" id="{95040B4D-39CB-CDD4-A94D-220AE676FBA1}"/>
              </a:ext>
            </a:extLst>
          </p:cNvPr>
          <p:cNvSpPr/>
          <p:nvPr/>
        </p:nvSpPr>
        <p:spPr>
          <a:xfrm>
            <a:off x="6024915" y="-1356634"/>
            <a:ext cx="398150" cy="230260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235131 w 713857"/>
              <a:gd name="connsiteY0" fmla="*/ 0 h 539931"/>
              <a:gd name="connsiteX1" fmla="*/ 713857 w 713857"/>
              <a:gd name="connsiteY1" fmla="*/ 385762 h 539931"/>
              <a:gd name="connsiteX2" fmla="*/ 513805 w 713857"/>
              <a:gd name="connsiteY2" fmla="*/ 539931 h 539931"/>
              <a:gd name="connsiteX3" fmla="*/ 0 w 713857"/>
              <a:gd name="connsiteY3" fmla="*/ 34834 h 539931"/>
              <a:gd name="connsiteX4" fmla="*/ 235131 w 713857"/>
              <a:gd name="connsiteY4" fmla="*/ 0 h 539931"/>
              <a:gd name="connsiteX0" fmla="*/ 235131 w 713857"/>
              <a:gd name="connsiteY0" fmla="*/ 0 h 438259"/>
              <a:gd name="connsiteX1" fmla="*/ 713857 w 713857"/>
              <a:gd name="connsiteY1" fmla="*/ 385762 h 438259"/>
              <a:gd name="connsiteX2" fmla="*/ 462968 w 713857"/>
              <a:gd name="connsiteY2" fmla="*/ 438259 h 438259"/>
              <a:gd name="connsiteX3" fmla="*/ 0 w 713857"/>
              <a:gd name="connsiteY3" fmla="*/ 34834 h 438259"/>
              <a:gd name="connsiteX4" fmla="*/ 235131 w 713857"/>
              <a:gd name="connsiteY4" fmla="*/ 0 h 438259"/>
              <a:gd name="connsiteX0" fmla="*/ 374930 w 713857"/>
              <a:gd name="connsiteY0" fmla="*/ 0 h 412841"/>
              <a:gd name="connsiteX1" fmla="*/ 713857 w 713857"/>
              <a:gd name="connsiteY1" fmla="*/ 360344 h 412841"/>
              <a:gd name="connsiteX2" fmla="*/ 462968 w 713857"/>
              <a:gd name="connsiteY2" fmla="*/ 412841 h 412841"/>
              <a:gd name="connsiteX3" fmla="*/ 0 w 713857"/>
              <a:gd name="connsiteY3" fmla="*/ 9416 h 412841"/>
              <a:gd name="connsiteX4" fmla="*/ 374930 w 713857"/>
              <a:gd name="connsiteY4" fmla="*/ 0 h 412841"/>
              <a:gd name="connsiteX0" fmla="*/ 374930 w 713857"/>
              <a:gd name="connsiteY0" fmla="*/ 0 h 412841"/>
              <a:gd name="connsiteX1" fmla="*/ 713857 w 713857"/>
              <a:gd name="connsiteY1" fmla="*/ 360344 h 412841"/>
              <a:gd name="connsiteX2" fmla="*/ 462968 w 713857"/>
              <a:gd name="connsiteY2" fmla="*/ 412841 h 412841"/>
              <a:gd name="connsiteX3" fmla="*/ 0 w 713857"/>
              <a:gd name="connsiteY3" fmla="*/ 111088 h 412841"/>
              <a:gd name="connsiteX4" fmla="*/ 374930 w 713857"/>
              <a:gd name="connsiteY4" fmla="*/ 0 h 412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857" h="412841">
                <a:moveTo>
                  <a:pt x="374930" y="0"/>
                </a:moveTo>
                <a:lnTo>
                  <a:pt x="713857" y="360344"/>
                </a:lnTo>
                <a:lnTo>
                  <a:pt x="462968" y="412841"/>
                </a:lnTo>
                <a:lnTo>
                  <a:pt x="0" y="111088"/>
                </a:lnTo>
                <a:lnTo>
                  <a:pt x="374930" y="0"/>
                </a:lnTo>
                <a:close/>
              </a:path>
            </a:pathLst>
          </a:custGeom>
          <a:solidFill>
            <a:srgbClr val="FCE1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 42">
            <a:extLst>
              <a:ext uri="{FF2B5EF4-FFF2-40B4-BE49-F238E27FC236}">
                <a16:creationId xmlns:a16="http://schemas.microsoft.com/office/drawing/2014/main" id="{9E9EDDF6-DCF9-CC06-9D68-D904F331B8F3}"/>
              </a:ext>
            </a:extLst>
          </p:cNvPr>
          <p:cNvSpPr/>
          <p:nvPr/>
        </p:nvSpPr>
        <p:spPr>
          <a:xfrm>
            <a:off x="6349078" y="-1689897"/>
            <a:ext cx="352299" cy="289569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89862 w 548640"/>
              <a:gd name="connsiteY0" fmla="*/ 0 h 674824"/>
              <a:gd name="connsiteX1" fmla="*/ 548640 w 548640"/>
              <a:gd name="connsiteY1" fmla="*/ 457110 h 674824"/>
              <a:gd name="connsiteX2" fmla="*/ 513805 w 548640"/>
              <a:gd name="connsiteY2" fmla="*/ 674824 h 674824"/>
              <a:gd name="connsiteX3" fmla="*/ 0 w 548640"/>
              <a:gd name="connsiteY3" fmla="*/ 169727 h 674824"/>
              <a:gd name="connsiteX4" fmla="*/ 89862 w 548640"/>
              <a:gd name="connsiteY4" fmla="*/ 0 h 674824"/>
              <a:gd name="connsiteX0" fmla="*/ 89862 w 631649"/>
              <a:gd name="connsiteY0" fmla="*/ 0 h 674824"/>
              <a:gd name="connsiteX1" fmla="*/ 631649 w 631649"/>
              <a:gd name="connsiteY1" fmla="*/ 405228 h 674824"/>
              <a:gd name="connsiteX2" fmla="*/ 513805 w 631649"/>
              <a:gd name="connsiteY2" fmla="*/ 674824 h 674824"/>
              <a:gd name="connsiteX3" fmla="*/ 0 w 631649"/>
              <a:gd name="connsiteY3" fmla="*/ 169727 h 674824"/>
              <a:gd name="connsiteX4" fmla="*/ 89862 w 631649"/>
              <a:gd name="connsiteY4" fmla="*/ 0 h 674824"/>
              <a:gd name="connsiteX0" fmla="*/ 89862 w 631649"/>
              <a:gd name="connsiteY0" fmla="*/ 0 h 519178"/>
              <a:gd name="connsiteX1" fmla="*/ 631649 w 631649"/>
              <a:gd name="connsiteY1" fmla="*/ 405228 h 519178"/>
              <a:gd name="connsiteX2" fmla="*/ 461923 w 631649"/>
              <a:gd name="connsiteY2" fmla="*/ 519178 h 519178"/>
              <a:gd name="connsiteX3" fmla="*/ 0 w 631649"/>
              <a:gd name="connsiteY3" fmla="*/ 169727 h 519178"/>
              <a:gd name="connsiteX4" fmla="*/ 89862 w 631649"/>
              <a:gd name="connsiteY4" fmla="*/ 0 h 51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649" h="519178">
                <a:moveTo>
                  <a:pt x="89862" y="0"/>
                </a:moveTo>
                <a:lnTo>
                  <a:pt x="631649" y="405228"/>
                </a:lnTo>
                <a:lnTo>
                  <a:pt x="461923" y="519178"/>
                </a:lnTo>
                <a:lnTo>
                  <a:pt x="0" y="169727"/>
                </a:lnTo>
                <a:lnTo>
                  <a:pt x="89862" y="0"/>
                </a:lnTo>
                <a:close/>
              </a:path>
            </a:pathLst>
          </a:custGeom>
          <a:solidFill>
            <a:srgbClr val="DA3B0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43">
            <a:extLst>
              <a:ext uri="{FF2B5EF4-FFF2-40B4-BE49-F238E27FC236}">
                <a16:creationId xmlns:a16="http://schemas.microsoft.com/office/drawing/2014/main" id="{86D29254-61E6-D57D-475E-0A5D07D892E5}"/>
              </a:ext>
            </a:extLst>
          </p:cNvPr>
          <p:cNvSpPr/>
          <p:nvPr/>
        </p:nvSpPr>
        <p:spPr>
          <a:xfrm>
            <a:off x="7509655" y="-1695277"/>
            <a:ext cx="352299" cy="289569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89862 w 548640"/>
              <a:gd name="connsiteY0" fmla="*/ 0 h 674824"/>
              <a:gd name="connsiteX1" fmla="*/ 548640 w 548640"/>
              <a:gd name="connsiteY1" fmla="*/ 457110 h 674824"/>
              <a:gd name="connsiteX2" fmla="*/ 513805 w 548640"/>
              <a:gd name="connsiteY2" fmla="*/ 674824 h 674824"/>
              <a:gd name="connsiteX3" fmla="*/ 0 w 548640"/>
              <a:gd name="connsiteY3" fmla="*/ 169727 h 674824"/>
              <a:gd name="connsiteX4" fmla="*/ 89862 w 548640"/>
              <a:gd name="connsiteY4" fmla="*/ 0 h 674824"/>
              <a:gd name="connsiteX0" fmla="*/ 89862 w 631649"/>
              <a:gd name="connsiteY0" fmla="*/ 0 h 674824"/>
              <a:gd name="connsiteX1" fmla="*/ 631649 w 631649"/>
              <a:gd name="connsiteY1" fmla="*/ 405228 h 674824"/>
              <a:gd name="connsiteX2" fmla="*/ 513805 w 631649"/>
              <a:gd name="connsiteY2" fmla="*/ 674824 h 674824"/>
              <a:gd name="connsiteX3" fmla="*/ 0 w 631649"/>
              <a:gd name="connsiteY3" fmla="*/ 169727 h 674824"/>
              <a:gd name="connsiteX4" fmla="*/ 89862 w 631649"/>
              <a:gd name="connsiteY4" fmla="*/ 0 h 674824"/>
              <a:gd name="connsiteX0" fmla="*/ 89862 w 631649"/>
              <a:gd name="connsiteY0" fmla="*/ 0 h 519178"/>
              <a:gd name="connsiteX1" fmla="*/ 631649 w 631649"/>
              <a:gd name="connsiteY1" fmla="*/ 405228 h 519178"/>
              <a:gd name="connsiteX2" fmla="*/ 461923 w 631649"/>
              <a:gd name="connsiteY2" fmla="*/ 519178 h 519178"/>
              <a:gd name="connsiteX3" fmla="*/ 0 w 631649"/>
              <a:gd name="connsiteY3" fmla="*/ 169727 h 519178"/>
              <a:gd name="connsiteX4" fmla="*/ 89862 w 631649"/>
              <a:gd name="connsiteY4" fmla="*/ 0 h 51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649" h="519178">
                <a:moveTo>
                  <a:pt x="89862" y="0"/>
                </a:moveTo>
                <a:lnTo>
                  <a:pt x="631649" y="405228"/>
                </a:lnTo>
                <a:lnTo>
                  <a:pt x="461923" y="519178"/>
                </a:lnTo>
                <a:lnTo>
                  <a:pt x="0" y="169727"/>
                </a:lnTo>
                <a:lnTo>
                  <a:pt x="89862" y="0"/>
                </a:lnTo>
                <a:close/>
              </a:path>
            </a:pathLst>
          </a:custGeom>
          <a:solidFill>
            <a:srgbClr val="DA3B0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44">
            <a:extLst>
              <a:ext uri="{FF2B5EF4-FFF2-40B4-BE49-F238E27FC236}">
                <a16:creationId xmlns:a16="http://schemas.microsoft.com/office/drawing/2014/main" id="{6432458F-797C-B392-AE7B-61789FBA4696}"/>
              </a:ext>
            </a:extLst>
          </p:cNvPr>
          <p:cNvSpPr/>
          <p:nvPr/>
        </p:nvSpPr>
        <p:spPr>
          <a:xfrm>
            <a:off x="5953348" y="-1832115"/>
            <a:ext cx="296779" cy="306686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46344 w 548640"/>
              <a:gd name="connsiteY0" fmla="*/ 0 h 639292"/>
              <a:gd name="connsiteX1" fmla="*/ 548640 w 548640"/>
              <a:gd name="connsiteY1" fmla="*/ 421578 h 639292"/>
              <a:gd name="connsiteX2" fmla="*/ 513805 w 548640"/>
              <a:gd name="connsiteY2" fmla="*/ 639292 h 639292"/>
              <a:gd name="connsiteX3" fmla="*/ 0 w 548640"/>
              <a:gd name="connsiteY3" fmla="*/ 134195 h 639292"/>
              <a:gd name="connsiteX4" fmla="*/ 46344 w 548640"/>
              <a:gd name="connsiteY4" fmla="*/ 0 h 639292"/>
              <a:gd name="connsiteX0" fmla="*/ 0 w 502296"/>
              <a:gd name="connsiteY0" fmla="*/ 0 h 639292"/>
              <a:gd name="connsiteX1" fmla="*/ 502296 w 502296"/>
              <a:gd name="connsiteY1" fmla="*/ 421578 h 639292"/>
              <a:gd name="connsiteX2" fmla="*/ 467461 w 502296"/>
              <a:gd name="connsiteY2" fmla="*/ 639292 h 639292"/>
              <a:gd name="connsiteX3" fmla="*/ 33146 w 502296"/>
              <a:gd name="connsiteY3" fmla="*/ 253428 h 639292"/>
              <a:gd name="connsiteX4" fmla="*/ 0 w 502296"/>
              <a:gd name="connsiteY4" fmla="*/ 0 h 639292"/>
              <a:gd name="connsiteX0" fmla="*/ 0 w 532105"/>
              <a:gd name="connsiteY0" fmla="*/ 0 h 639292"/>
              <a:gd name="connsiteX1" fmla="*/ 532105 w 532105"/>
              <a:gd name="connsiteY1" fmla="*/ 371897 h 639292"/>
              <a:gd name="connsiteX2" fmla="*/ 467461 w 532105"/>
              <a:gd name="connsiteY2" fmla="*/ 639292 h 639292"/>
              <a:gd name="connsiteX3" fmla="*/ 33146 w 532105"/>
              <a:gd name="connsiteY3" fmla="*/ 253428 h 639292"/>
              <a:gd name="connsiteX4" fmla="*/ 0 w 532105"/>
              <a:gd name="connsiteY4" fmla="*/ 0 h 639292"/>
              <a:gd name="connsiteX0" fmla="*/ 0 w 532105"/>
              <a:gd name="connsiteY0" fmla="*/ 0 h 549868"/>
              <a:gd name="connsiteX1" fmla="*/ 532105 w 532105"/>
              <a:gd name="connsiteY1" fmla="*/ 371897 h 549868"/>
              <a:gd name="connsiteX2" fmla="*/ 487332 w 532105"/>
              <a:gd name="connsiteY2" fmla="*/ 549868 h 549868"/>
              <a:gd name="connsiteX3" fmla="*/ 33146 w 532105"/>
              <a:gd name="connsiteY3" fmla="*/ 253428 h 549868"/>
              <a:gd name="connsiteX4" fmla="*/ 0 w 532105"/>
              <a:gd name="connsiteY4" fmla="*/ 0 h 54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05" h="549868">
                <a:moveTo>
                  <a:pt x="0" y="0"/>
                </a:moveTo>
                <a:lnTo>
                  <a:pt x="532105" y="371897"/>
                </a:lnTo>
                <a:lnTo>
                  <a:pt x="487332" y="549868"/>
                </a:lnTo>
                <a:lnTo>
                  <a:pt x="33146" y="253428"/>
                </a:lnTo>
                <a:lnTo>
                  <a:pt x="0" y="0"/>
                </a:lnTo>
                <a:close/>
              </a:path>
            </a:pathLst>
          </a:custGeom>
          <a:solidFill>
            <a:srgbClr val="7DCCF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45">
            <a:extLst>
              <a:ext uri="{FF2B5EF4-FFF2-40B4-BE49-F238E27FC236}">
                <a16:creationId xmlns:a16="http://schemas.microsoft.com/office/drawing/2014/main" id="{A435627F-BFE1-65FE-47E9-FF0419B8FA82}"/>
              </a:ext>
            </a:extLst>
          </p:cNvPr>
          <p:cNvSpPr/>
          <p:nvPr/>
        </p:nvSpPr>
        <p:spPr>
          <a:xfrm>
            <a:off x="6904354" y="-2079418"/>
            <a:ext cx="352299" cy="289569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89862 w 548640"/>
              <a:gd name="connsiteY0" fmla="*/ 0 h 674824"/>
              <a:gd name="connsiteX1" fmla="*/ 548640 w 548640"/>
              <a:gd name="connsiteY1" fmla="*/ 457110 h 674824"/>
              <a:gd name="connsiteX2" fmla="*/ 513805 w 548640"/>
              <a:gd name="connsiteY2" fmla="*/ 674824 h 674824"/>
              <a:gd name="connsiteX3" fmla="*/ 0 w 548640"/>
              <a:gd name="connsiteY3" fmla="*/ 169727 h 674824"/>
              <a:gd name="connsiteX4" fmla="*/ 89862 w 548640"/>
              <a:gd name="connsiteY4" fmla="*/ 0 h 674824"/>
              <a:gd name="connsiteX0" fmla="*/ 89862 w 631649"/>
              <a:gd name="connsiteY0" fmla="*/ 0 h 674824"/>
              <a:gd name="connsiteX1" fmla="*/ 631649 w 631649"/>
              <a:gd name="connsiteY1" fmla="*/ 405228 h 674824"/>
              <a:gd name="connsiteX2" fmla="*/ 513805 w 631649"/>
              <a:gd name="connsiteY2" fmla="*/ 674824 h 674824"/>
              <a:gd name="connsiteX3" fmla="*/ 0 w 631649"/>
              <a:gd name="connsiteY3" fmla="*/ 169727 h 674824"/>
              <a:gd name="connsiteX4" fmla="*/ 89862 w 631649"/>
              <a:gd name="connsiteY4" fmla="*/ 0 h 674824"/>
              <a:gd name="connsiteX0" fmla="*/ 89862 w 631649"/>
              <a:gd name="connsiteY0" fmla="*/ 0 h 519178"/>
              <a:gd name="connsiteX1" fmla="*/ 631649 w 631649"/>
              <a:gd name="connsiteY1" fmla="*/ 405228 h 519178"/>
              <a:gd name="connsiteX2" fmla="*/ 461923 w 631649"/>
              <a:gd name="connsiteY2" fmla="*/ 519178 h 519178"/>
              <a:gd name="connsiteX3" fmla="*/ 0 w 631649"/>
              <a:gd name="connsiteY3" fmla="*/ 169727 h 519178"/>
              <a:gd name="connsiteX4" fmla="*/ 89862 w 631649"/>
              <a:gd name="connsiteY4" fmla="*/ 0 h 51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649" h="519178">
                <a:moveTo>
                  <a:pt x="89862" y="0"/>
                </a:moveTo>
                <a:lnTo>
                  <a:pt x="631649" y="405228"/>
                </a:lnTo>
                <a:lnTo>
                  <a:pt x="461923" y="519178"/>
                </a:lnTo>
                <a:lnTo>
                  <a:pt x="0" y="169727"/>
                </a:lnTo>
                <a:lnTo>
                  <a:pt x="89862" y="0"/>
                </a:lnTo>
                <a:close/>
              </a:path>
            </a:pathLst>
          </a:custGeom>
          <a:solidFill>
            <a:srgbClr val="DA3B0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46">
            <a:extLst>
              <a:ext uri="{FF2B5EF4-FFF2-40B4-BE49-F238E27FC236}">
                <a16:creationId xmlns:a16="http://schemas.microsoft.com/office/drawing/2014/main" id="{3335DDE5-0833-AB36-BD90-A44539E6D3AA}"/>
              </a:ext>
            </a:extLst>
          </p:cNvPr>
          <p:cNvSpPr/>
          <p:nvPr/>
        </p:nvSpPr>
        <p:spPr>
          <a:xfrm>
            <a:off x="5452568" y="-1727427"/>
            <a:ext cx="306001" cy="301144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539931">
                <a:moveTo>
                  <a:pt x="235131" y="0"/>
                </a:moveTo>
                <a:lnTo>
                  <a:pt x="548640" y="322217"/>
                </a:lnTo>
                <a:lnTo>
                  <a:pt x="513805" y="539931"/>
                </a:lnTo>
                <a:lnTo>
                  <a:pt x="0" y="34834"/>
                </a:lnTo>
                <a:lnTo>
                  <a:pt x="235131" y="0"/>
                </a:lnTo>
                <a:close/>
              </a:path>
            </a:pathLst>
          </a:custGeom>
          <a:solidFill>
            <a:srgbClr val="D13438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7">
            <a:extLst>
              <a:ext uri="{FF2B5EF4-FFF2-40B4-BE49-F238E27FC236}">
                <a16:creationId xmlns:a16="http://schemas.microsoft.com/office/drawing/2014/main" id="{FA3E3C81-5272-C10F-8450-7F6B89E2526F}"/>
              </a:ext>
            </a:extLst>
          </p:cNvPr>
          <p:cNvSpPr/>
          <p:nvPr/>
        </p:nvSpPr>
        <p:spPr>
          <a:xfrm>
            <a:off x="8549587" y="-1943192"/>
            <a:ext cx="296779" cy="306686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46344 w 548640"/>
              <a:gd name="connsiteY0" fmla="*/ 0 h 639292"/>
              <a:gd name="connsiteX1" fmla="*/ 548640 w 548640"/>
              <a:gd name="connsiteY1" fmla="*/ 421578 h 639292"/>
              <a:gd name="connsiteX2" fmla="*/ 513805 w 548640"/>
              <a:gd name="connsiteY2" fmla="*/ 639292 h 639292"/>
              <a:gd name="connsiteX3" fmla="*/ 0 w 548640"/>
              <a:gd name="connsiteY3" fmla="*/ 134195 h 639292"/>
              <a:gd name="connsiteX4" fmla="*/ 46344 w 548640"/>
              <a:gd name="connsiteY4" fmla="*/ 0 h 639292"/>
              <a:gd name="connsiteX0" fmla="*/ 0 w 502296"/>
              <a:gd name="connsiteY0" fmla="*/ 0 h 639292"/>
              <a:gd name="connsiteX1" fmla="*/ 502296 w 502296"/>
              <a:gd name="connsiteY1" fmla="*/ 421578 h 639292"/>
              <a:gd name="connsiteX2" fmla="*/ 467461 w 502296"/>
              <a:gd name="connsiteY2" fmla="*/ 639292 h 639292"/>
              <a:gd name="connsiteX3" fmla="*/ 33146 w 502296"/>
              <a:gd name="connsiteY3" fmla="*/ 253428 h 639292"/>
              <a:gd name="connsiteX4" fmla="*/ 0 w 502296"/>
              <a:gd name="connsiteY4" fmla="*/ 0 h 639292"/>
              <a:gd name="connsiteX0" fmla="*/ 0 w 532105"/>
              <a:gd name="connsiteY0" fmla="*/ 0 h 639292"/>
              <a:gd name="connsiteX1" fmla="*/ 532105 w 532105"/>
              <a:gd name="connsiteY1" fmla="*/ 371897 h 639292"/>
              <a:gd name="connsiteX2" fmla="*/ 467461 w 532105"/>
              <a:gd name="connsiteY2" fmla="*/ 639292 h 639292"/>
              <a:gd name="connsiteX3" fmla="*/ 33146 w 532105"/>
              <a:gd name="connsiteY3" fmla="*/ 253428 h 639292"/>
              <a:gd name="connsiteX4" fmla="*/ 0 w 532105"/>
              <a:gd name="connsiteY4" fmla="*/ 0 h 639292"/>
              <a:gd name="connsiteX0" fmla="*/ 0 w 532105"/>
              <a:gd name="connsiteY0" fmla="*/ 0 h 549868"/>
              <a:gd name="connsiteX1" fmla="*/ 532105 w 532105"/>
              <a:gd name="connsiteY1" fmla="*/ 371897 h 549868"/>
              <a:gd name="connsiteX2" fmla="*/ 487332 w 532105"/>
              <a:gd name="connsiteY2" fmla="*/ 549868 h 549868"/>
              <a:gd name="connsiteX3" fmla="*/ 33146 w 532105"/>
              <a:gd name="connsiteY3" fmla="*/ 253428 h 549868"/>
              <a:gd name="connsiteX4" fmla="*/ 0 w 532105"/>
              <a:gd name="connsiteY4" fmla="*/ 0 h 54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05" h="549868">
                <a:moveTo>
                  <a:pt x="0" y="0"/>
                </a:moveTo>
                <a:lnTo>
                  <a:pt x="532105" y="371897"/>
                </a:lnTo>
                <a:lnTo>
                  <a:pt x="487332" y="549868"/>
                </a:lnTo>
                <a:lnTo>
                  <a:pt x="33146" y="253428"/>
                </a:lnTo>
                <a:lnTo>
                  <a:pt x="0" y="0"/>
                </a:lnTo>
                <a:close/>
              </a:path>
            </a:pathLst>
          </a:custGeom>
          <a:solidFill>
            <a:srgbClr val="7DCCF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8">
            <a:extLst>
              <a:ext uri="{FF2B5EF4-FFF2-40B4-BE49-F238E27FC236}">
                <a16:creationId xmlns:a16="http://schemas.microsoft.com/office/drawing/2014/main" id="{B75131BA-94AA-E445-96C7-3897F8DA3D9A}"/>
              </a:ext>
            </a:extLst>
          </p:cNvPr>
          <p:cNvSpPr/>
          <p:nvPr/>
        </p:nvSpPr>
        <p:spPr>
          <a:xfrm>
            <a:off x="10841049" y="-1657778"/>
            <a:ext cx="306001" cy="301144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539931">
                <a:moveTo>
                  <a:pt x="235131" y="0"/>
                </a:moveTo>
                <a:lnTo>
                  <a:pt x="548640" y="322217"/>
                </a:lnTo>
                <a:lnTo>
                  <a:pt x="513805" y="539931"/>
                </a:lnTo>
                <a:lnTo>
                  <a:pt x="0" y="34834"/>
                </a:lnTo>
                <a:lnTo>
                  <a:pt x="235131" y="0"/>
                </a:lnTo>
                <a:close/>
              </a:path>
            </a:pathLst>
          </a:custGeom>
          <a:solidFill>
            <a:srgbClr val="D13438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9">
            <a:extLst>
              <a:ext uri="{FF2B5EF4-FFF2-40B4-BE49-F238E27FC236}">
                <a16:creationId xmlns:a16="http://schemas.microsoft.com/office/drawing/2014/main" id="{3B7B4817-E01D-D743-C960-EAE438703875}"/>
              </a:ext>
            </a:extLst>
          </p:cNvPr>
          <p:cNvSpPr/>
          <p:nvPr/>
        </p:nvSpPr>
        <p:spPr>
          <a:xfrm>
            <a:off x="7920938" y="-2018449"/>
            <a:ext cx="256382" cy="336587"/>
          </a:xfrm>
          <a:custGeom>
            <a:avLst/>
            <a:gdLst>
              <a:gd name="connsiteX0" fmla="*/ 235131 w 548640"/>
              <a:gd name="connsiteY0" fmla="*/ 0 h 539931"/>
              <a:gd name="connsiteX1" fmla="*/ 548640 w 548640"/>
              <a:gd name="connsiteY1" fmla="*/ 322217 h 539931"/>
              <a:gd name="connsiteX2" fmla="*/ 513805 w 548640"/>
              <a:gd name="connsiteY2" fmla="*/ 539931 h 539931"/>
              <a:gd name="connsiteX3" fmla="*/ 0 w 548640"/>
              <a:gd name="connsiteY3" fmla="*/ 34834 h 539931"/>
              <a:gd name="connsiteX4" fmla="*/ 235131 w 548640"/>
              <a:gd name="connsiteY4" fmla="*/ 0 h 539931"/>
              <a:gd name="connsiteX0" fmla="*/ 298674 w 548640"/>
              <a:gd name="connsiteY0" fmla="*/ 0 h 717858"/>
              <a:gd name="connsiteX1" fmla="*/ 548640 w 548640"/>
              <a:gd name="connsiteY1" fmla="*/ 500144 h 717858"/>
              <a:gd name="connsiteX2" fmla="*/ 513805 w 548640"/>
              <a:gd name="connsiteY2" fmla="*/ 717858 h 717858"/>
              <a:gd name="connsiteX3" fmla="*/ 0 w 548640"/>
              <a:gd name="connsiteY3" fmla="*/ 212761 h 717858"/>
              <a:gd name="connsiteX4" fmla="*/ 298674 w 548640"/>
              <a:gd name="connsiteY4" fmla="*/ 0 h 717858"/>
              <a:gd name="connsiteX0" fmla="*/ 222421 w 548640"/>
              <a:gd name="connsiteY0" fmla="*/ 0 h 603478"/>
              <a:gd name="connsiteX1" fmla="*/ 548640 w 548640"/>
              <a:gd name="connsiteY1" fmla="*/ 385764 h 603478"/>
              <a:gd name="connsiteX2" fmla="*/ 513805 w 548640"/>
              <a:gd name="connsiteY2" fmla="*/ 603478 h 603478"/>
              <a:gd name="connsiteX3" fmla="*/ 0 w 548640"/>
              <a:gd name="connsiteY3" fmla="*/ 98381 h 603478"/>
              <a:gd name="connsiteX4" fmla="*/ 222421 w 548640"/>
              <a:gd name="connsiteY4" fmla="*/ 0 h 603478"/>
              <a:gd name="connsiteX0" fmla="*/ 133457 w 459676"/>
              <a:gd name="connsiteY0" fmla="*/ 0 h 603478"/>
              <a:gd name="connsiteX1" fmla="*/ 459676 w 459676"/>
              <a:gd name="connsiteY1" fmla="*/ 385764 h 603478"/>
              <a:gd name="connsiteX2" fmla="*/ 424841 w 459676"/>
              <a:gd name="connsiteY2" fmla="*/ 603478 h 603478"/>
              <a:gd name="connsiteX3" fmla="*/ 0 w 459676"/>
              <a:gd name="connsiteY3" fmla="*/ 187345 h 603478"/>
              <a:gd name="connsiteX4" fmla="*/ 133457 w 459676"/>
              <a:gd name="connsiteY4" fmla="*/ 0 h 60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676" h="603478">
                <a:moveTo>
                  <a:pt x="133457" y="0"/>
                </a:moveTo>
                <a:lnTo>
                  <a:pt x="459676" y="385764"/>
                </a:lnTo>
                <a:lnTo>
                  <a:pt x="424841" y="603478"/>
                </a:lnTo>
                <a:lnTo>
                  <a:pt x="0" y="187345"/>
                </a:lnTo>
                <a:lnTo>
                  <a:pt x="133457" y="0"/>
                </a:lnTo>
                <a:close/>
              </a:path>
            </a:pathLst>
          </a:custGeom>
          <a:solidFill>
            <a:srgbClr val="00AD5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0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85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C -0.07239 0.13079 -0.14492 0.26181 -0.12994 0.35556 C -0.1151 0.44885 0.08503 0.46482 0.08933 0.56111 C 0.09362 0.65718 -0.0776 0.83982 -0.10429 0.93334 C -0.13099 1.02662 -0.11901 1.31366 -0.0707 1.1213 " pathEditMode="relative" rAng="0" ptsTypes="AAAAA">
                                      <p:cBhvr>
                                        <p:cTn id="25" dur="37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5930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450" fill="hold"/>
                                        <p:tgtEl>
                                          <p:spTgt spid="4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3.7037E-7 C -0.07343 0.13032 -0.03489 0.2331 -0.01302 0.31968 C 0.00196 0.41204 -0.07395 0.50046 -0.06979 0.59676 C -0.06549 0.69282 0.05 0.82801 0.02305 0.92153 C -0.00364 1.01481 -0.07825 1.17755 -0.09661 1.14352 " pathEditMode="relative" rAng="0" ptsTypes="AAAAA">
                                      <p:cBhvr>
                                        <p:cTn id="31" dur="2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5738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123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4.07407E-6 C -0.07305 0.13079 0.09518 0.16482 0.10039 0.28426 C 0.10534 0.40394 0.05781 0.37871 0.06276 0.53102 C 0.07096 0.67732 0.06185 0.83774 0.03516 0.93125 C 0.00846 1.02454 -0.11953 1.31343 -0.07109 1.1213 " pathEditMode="relative" rAng="0" ptsTypes="AAAAA">
                                      <p:cBhvr>
                                        <p:cTn id="37" dur="3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5928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300" fill="hold"/>
                                        <p:tgtEl>
                                          <p:spTgt spid="6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2 4.07407E-6 C -0.04076 0.13819 -0.04948 0.17708 -0.04727 0.29629 C -0.04493 0.39004 -0.00495 0.46226 -0.00065 0.55879 C 0.00364 0.65463 -0.01589 0.85578 -0.04232 0.94976 C -0.06901 1.04282 -0.07761 1.07453 -0.07097 1.12129 " pathEditMode="relative" rAng="0" ptsTypes="AAAAA">
                                      <p:cBhvr>
                                        <p:cTn id="43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1" y="5606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1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77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2.59259E-6 C -0.07305 0.13078 0.09492 0.19398 0.08359 0.28842 C 0.0724 0.38217 -0.07201 0.4669 -0.06771 0.56342 C -0.0638 0.69004 -0.05456 0.84699 -0.08125 0.94051 C -0.10794 1.03379 -0.11979 1.31342 -0.07122 1.12129 " pathEditMode="relative" rAng="0" ptsTypes="AAAAA">
                                      <p:cBhvr>
                                        <p:cTn id="49" dur="24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5935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52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85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C -0.0724 0.13079 -0.14492 0.26181 -0.12995 0.35556 C -0.11511 0.44884 0.08502 0.46482 0.08932 0.56111 C 0.09362 0.65718 -0.07761 0.83982 -0.1043 0.93334 C -0.13099 1.02662 -0.11901 1.31366 -0.07071 1.1213 " pathEditMode="relative" rAng="0" ptsTypes="AAAAA">
                                      <p:cBhvr>
                                        <p:cTn id="55" dur="36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5930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880" fill="hold"/>
                                        <p:tgtEl>
                                          <p:spTgt spid="9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-2.59259E-6 C -0.07305 0.13079 0.09518 0.16482 0.10039 0.28426 C 0.10533 0.40394 0.05781 0.37871 0.06276 0.53102 C 0.07096 0.67732 0.06184 0.83773 0.03515 0.93125 C 0.00846 1.02454 -0.11954 1.31343 -0.0711 1.1213 " pathEditMode="relative" rAng="0" ptsTypes="AAAAA">
                                      <p:cBhvr>
                                        <p:cTn id="61" dur="214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5928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2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850" fill="hold"/>
                                        <p:tgtEl>
                                          <p:spTgt spid="10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4.81481E-6 C -0.04075 0.13797 -0.04948 0.17709 -0.04726 0.2963 C -0.04492 0.39005 -0.00495 0.46227 -0.00065 0.55857 C 0.00365 0.65463 -0.01588 0.85556 -0.04232 0.94954 C -0.06901 1.04283 -0.0776 1.07454 -0.07096 1.1213 " pathEditMode="relative" rAng="0" ptsTypes="AAAAA">
                                      <p:cBhvr>
                                        <p:cTn id="67" dur="4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1" y="5606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216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730" fill="hold"/>
                                        <p:tgtEl>
                                          <p:spTgt spid="11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1.85185E-6 C -0.07304 0.13079 0.09493 0.19398 0.0836 0.28842 C 0.0724 0.38217 -0.072 0.4669 -0.0677 0.56319 C -0.0638 0.69004 -0.05455 0.84699 -0.08125 0.94051 C -0.10794 1.03379 -0.11979 1.31342 -0.07122 1.12129 " pathEditMode="relative" rAng="0" ptsTypes="AAAAA">
                                      <p:cBhvr>
                                        <p:cTn id="73" dur="244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5935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256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350" fill="hold"/>
                                        <p:tgtEl>
                                          <p:spTgt spid="1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2.59259E-6 C -0.07344 0.13033 -0.0349 0.2331 -0.01302 0.31968 C 0.00195 0.41204 -0.07396 0.50047 -0.06979 0.59676 C -0.0655 0.69283 0.05 0.82801 0.02305 0.92153 C -0.00365 1.01482 -0.07826 1.17755 -0.09662 1.14352 " pathEditMode="relative" rAng="0" ptsTypes="AAAAA">
                                      <p:cBhvr>
                                        <p:cTn id="79" dur="316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57384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186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520" fill="hold"/>
                                        <p:tgtEl>
                                          <p:spTgt spid="13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4.44444E-6 C -0.07305 0.13078 0.09518 0.16504 0.10039 0.28425 C 0.10533 0.40393 0.05781 0.3787 0.06276 0.53101 C 0.07096 0.67731 0.06184 0.83773 0.03515 0.93125 C 0.00846 1.02453 -0.11954 1.31342 -0.0711 1.12129 " pathEditMode="relative" rAng="0" ptsTypes="AAAAA">
                                      <p:cBhvr>
                                        <p:cTn id="85" dur="318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59282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7" dur="312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680" fill="hold"/>
                                        <p:tgtEl>
                                          <p:spTgt spid="14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2.59259E-6 C -0.04075 0.13819 -0.04948 0.17731 -0.04726 0.29629 C -0.04492 0.39004 -0.00495 0.46227 -0.00065 0.55879 C 0.00365 0.65463 -0.01588 0.85578 -0.04232 0.94977 C -0.06901 1.04282 -0.0776 1.07453 -0.07096 1.12129 " pathEditMode="relative" rAng="0" ptsTypes="AAAAA">
                                      <p:cBhvr>
                                        <p:cTn id="91" dur="3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1" y="56065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3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4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890" fill="hold"/>
                                        <p:tgtEl>
                                          <p:spTgt spid="15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7.40741E-7 C -0.07304 0.13079 0.09493 0.19398 0.0836 0.28866 C 0.0724 0.38218 -0.072 0.4669 -0.0677 0.56343 C -0.0638 0.69005 -0.05455 0.84699 -0.08125 0.94051 C -0.10794 1.03403 -0.11979 1.31343 -0.07122 1.1213 " pathEditMode="relative" rAng="0" ptsTypes="AAAAA">
                                      <p:cBhvr>
                                        <p:cTn id="97" dur="3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59352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9" dur="21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540" fill="hold"/>
                                        <p:tgtEl>
                                          <p:spTgt spid="16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1.11111E-6 C -0.07305 0.13079 0.09518 0.16505 0.10039 0.28426 C 0.10534 0.40394 0.05781 0.3787 0.06276 0.53102 C 0.07096 0.67732 0.06185 0.83773 0.03516 0.93125 C 0.00846 1.02454 -0.11953 1.31343 -0.07109 1.1213 " pathEditMode="relative" rAng="0" ptsTypes="AAAAA">
                                      <p:cBhvr>
                                        <p:cTn id="103" dur="344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59282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5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6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7" dur="860" fill="hold"/>
                                        <p:tgtEl>
                                          <p:spTgt spid="17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C -0.0724 0.13079 -0.14492 0.26181 -0.12995 0.35556 C -0.11511 0.44885 0.08489 0.46482 0.08919 0.56111 C 0.09349 0.65718 -0.07774 0.83982 -0.10443 0.93334 C -0.13099 1.02662 -0.11914 1.31366 -0.07084 1.1213 " pathEditMode="relative" rAng="0" ptsTypes="AAAAA">
                                      <p:cBhvr>
                                        <p:cTn id="109" dur="346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59306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1" dur="3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2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950" fill="hold"/>
                                        <p:tgtEl>
                                          <p:spTgt spid="1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-4.07407E-6 C -0.07305 0.13079 0.09518 0.16482 0.10039 0.28426 C 0.10533 0.40394 0.05781 0.37871 0.06276 0.53102 C 0.07096 0.67732 0.06184 0.83774 0.03515 0.93125 C 0.00846 1.02454 -0.11954 1.31343 -0.0711 1.1213 " pathEditMode="relative" rAng="0" ptsTypes="AAAAA">
                                      <p:cBhvr>
                                        <p:cTn id="115" dur="319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59282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7" dur="28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8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9" dur="440" fill="hold"/>
                                        <p:tgtEl>
                                          <p:spTgt spid="20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1.11111E-6 C -0.07304 0.13079 0.0948 0.19398 0.0836 0.28843 C 0.0724 0.38218 -0.072 0.4669 -0.0677 0.5632 C -0.0638 0.69005 -0.05455 0.84699 -0.08125 0.94051 C -0.10794 1.0338 -0.11979 1.31343 -0.07122 1.1213 " pathEditMode="relative" rAng="0" ptsTypes="AAAAA">
                                      <p:cBhvr>
                                        <p:cTn id="121" dur="36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59352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3" dur="214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4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5" dur="650" fill="hold"/>
                                        <p:tgtEl>
                                          <p:spTgt spid="2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2.96296E-6 C -0.07344 0.13033 -0.0349 0.2331 -0.01302 0.31968 C 0.00195 0.41204 -0.07396 0.50047 -0.06979 0.59676 C -0.0655 0.69283 0.05 0.82801 0.02304 0.92153 C -0.00365 1.01482 -0.07826 1.17755 -0.09662 1.14352 " pathEditMode="relative" rAng="0" ptsTypes="AAAAA">
                                      <p:cBhvr>
                                        <p:cTn id="127" dur="28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57384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9" dur="1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0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1" dur="1050" fill="hold"/>
                                        <p:tgtEl>
                                          <p:spTgt spid="24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 C -0.07304 0.13079 0.09479 0.19375 0.08347 0.28819 C 0.07227 0.38218 -0.072 0.46644 -0.06771 0.56319 C -0.0638 0.68981 -0.05456 0.84676 -0.08138 0.94028 C -0.10794 1.03356 -0.12122 1.36644 -0.07278 1.17431 " pathEditMode="relative" rAng="0" ptsTypes="AAAAA">
                                      <p:cBhvr>
                                        <p:cTn id="133" dur="34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9" y="61644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5" dur="256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6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7" dur="740" fill="hold"/>
                                        <p:tgtEl>
                                          <p:spTgt spid="27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4.07407E-6 C -0.04075 0.13796 -0.04961 0.17708 -0.04739 0.29606 C -0.04492 0.39004 -0.00495 0.46226 -0.00065 0.55856 C 0.00365 0.65463 -0.01588 0.85578 -0.04231 0.94953 C -0.06914 1.04282 -0.0664 1.13171 -0.05976 1.1787 " pathEditMode="relative" rAng="0" ptsTypes="AAAAA">
                                      <p:cBhvr>
                                        <p:cTn id="139" dur="356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8" y="58935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1" dur="242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2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3" dur="770" fill="hold"/>
                                        <p:tgtEl>
                                          <p:spTgt spid="2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85185E-6 C -0.07239 0.13079 -0.14492 0.26181 -0.12994 0.35556 C -0.1151 0.44884 0.08503 0.46482 0.08933 0.56111 C 0.09362 0.65718 -0.0776 0.83982 -0.10429 0.93334 C -0.13099 1.02662 -0.11901 1.31366 -0.0707 1.1213 " pathEditMode="relative" rAng="0" ptsTypes="AAAAA">
                                      <p:cBhvr>
                                        <p:cTn id="145" dur="26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59306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7" dur="212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8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9" dur="670" fill="hold"/>
                                        <p:tgtEl>
                                          <p:spTgt spid="29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1.85185E-6 C -0.04089 0.13773 -0.04961 0.17685 -0.0474 0.29607 C -0.04505 0.39005 -0.00495 0.46227 -0.00065 0.55834 C 0.00364 0.6544 -0.01589 0.85556 -0.04245 0.94931 C -0.06914 1.04259 -0.07474 1.10648 -0.0681 1.15301 " pathEditMode="relative" rAng="0" ptsTypes="AAAAA">
                                      <p:cBhvr>
                                        <p:cTn id="151" dur="333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1" y="57639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3" dur="222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4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5" dur="450" fill="hold"/>
                                        <p:tgtEl>
                                          <p:spTgt spid="30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3.33333E-6 C -0.07317 0.13148 0.09466 0.19375 0.08334 0.2882 C 0.07214 0.38195 -0.07213 0.46644 -0.06784 0.56297 C -0.06393 0.68982 -0.05469 0.84676 -0.08138 0.94028 C -0.10807 1.03357 -0.10573 1.22246 -0.08489 1.25579 " pathEditMode="relative" rAng="0" ptsTypes="AAAAA">
                                      <p:cBhvr>
                                        <p:cTn id="157" dur="38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62778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9" dur="23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0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1" dur="740" fill="hold"/>
                                        <p:tgtEl>
                                          <p:spTgt spid="31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2.59259E-6 C -0.07356 0.13055 -0.03502 0.23287 -0.01315 0.31967 C 0.00183 0.4118 -0.07408 0.50046 -0.06992 0.59676 C -0.06562 0.69282 0.04987 0.82801 0.02292 0.92153 C -0.00377 1.01481 -0.07539 1.21875 -0.09362 1.18495 " pathEditMode="relative" rAng="0" ptsTypes="AAAAA">
                                      <p:cBhvr>
                                        <p:cTn id="163" dur="323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9" y="59421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5" dur="234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6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7" dur="680" fill="hold"/>
                                        <p:tgtEl>
                                          <p:spTgt spid="3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3.7037E-7 C -0.07305 0.13102 0.09466 0.19375 0.08333 0.28843 C 0.07213 0.38194 -0.07201 0.46643 -0.06771 0.56319 C -0.06381 0.68981 -0.05456 0.84676 -0.08125 0.94051 C -0.10795 1.0338 -0.10482 1.19606 -0.07279 1.17176 " pathEditMode="relative" rAng="0" ptsTypes="AAAAA">
                                      <p:cBhvr>
                                        <p:cTn id="169" dur="36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" y="58704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1" dur="227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2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3" dur="810" fill="hold"/>
                                        <p:tgtEl>
                                          <p:spTgt spid="33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4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2.96296E-6 C -0.07357 0.13033 -0.03503 0.2331 -0.01315 0.31968 C 0.00182 0.41181 -0.07409 0.50047 -0.06992 0.59676 C -0.06563 0.6926 0.04987 0.82801 0.02291 0.92153 C -0.00378 1.01459 -0.0694 1.23866 -0.08763 1.20486 " pathEditMode="relative" rAng="0" ptsTypes="AAAAA">
                                      <p:cBhvr>
                                        <p:cTn id="175" dur="334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0" y="60394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7" dur="28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8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9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 C -0.0733 0.13125 0.09466 0.19329 0.08334 0.28843 C 0.07214 0.38194 -0.07226 0.46644 -0.06797 0.56319 C -0.06406 0.68958 -0.05481 0.84676 -0.08151 0.94005 C -0.1082 1.0338 -0.10573 1.21042 -0.07669 1.22106 " pathEditMode="relative" rAng="0" ptsTypes="AAAAA">
                                      <p:cBhvr>
                                        <p:cTn id="181" dur="356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61042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3" dur="244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4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5" dur="460" fill="hold"/>
                                        <p:tgtEl>
                                          <p:spTgt spid="35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1.48148E-6 C -0.07305 0.13079 0.09518 0.16505 0.10039 0.28426 C 0.10534 0.40394 0.05781 0.37871 0.06276 0.53102 C 0.07096 0.67732 0.06185 0.83773 0.03515 0.93125 C 0.00846 1.02454 -0.11953 1.31343 -0.0711 1.1213 " pathEditMode="relative" rAng="0" ptsTypes="AAAAA">
                                      <p:cBhvr>
                                        <p:cTn id="187" dur="26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59282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9" dur="212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0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1" dur="780" fill="hold"/>
                                        <p:tgtEl>
                                          <p:spTgt spid="36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2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1.48148E-6 C -0.07305 0.13125 0.09466 0.19352 0.08333 0.28796 C 0.07213 0.38217 -0.07201 0.46643 -0.06771 0.56296 C -0.06381 0.68958 -0.05456 0.84653 -0.08125 0.94004 C -0.10795 1.03333 -0.0974 1.17685 -0.075 1.16875 " pathEditMode="relative" rAng="0" ptsTypes="AAAAA">
                                      <p:cBhvr>
                                        <p:cTn id="193" dur="317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58449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5" dur="228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6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7" dur="720" fill="hold"/>
                                        <p:tgtEl>
                                          <p:spTgt spid="37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8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4.07407E-6 C -0.07318 0.13125 0.09479 0.19422 0.08346 0.28843 C 0.07226 0.38218 -0.07214 0.46644 -0.06784 0.5632 C -0.06393 0.68982 -0.05469 0.84676 -0.08138 0.94028 C -0.10794 1.03357 -0.1168 1.37871 -0.06823 1.18635 " pathEditMode="relative" rAng="0" ptsTypes="AAAAA">
                                      <p:cBhvr>
                                        <p:cTn id="199" dur="31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" y="62176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1" dur="217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2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3" dur="540" fill="hold"/>
                                        <p:tgtEl>
                                          <p:spTgt spid="3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4.07407E-6 C -0.04075 0.1382 -0.04948 0.17686 -0.04726 0.29607 C -0.04492 0.39005 -0.00495 0.46204 -0.00065 0.55834 C 0.00365 0.6544 -0.01588 0.85533 -0.04232 0.94931 C -0.06914 1.0426 -0.07318 1.15324 -0.06654 1.2 " pathEditMode="relative" rAng="0" ptsTypes="AAAAA">
                                      <p:cBhvr>
                                        <p:cTn id="205" dur="334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60000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7" dur="263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8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9" dur="870" fill="hold"/>
                                        <p:tgtEl>
                                          <p:spTgt spid="39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0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4.44444E-6 C -0.07318 0.13125 0.09466 0.19444 0.08333 0.28819 C 0.07213 0.38194 -0.07201 0.46643 -0.06784 0.56296 C -0.0638 0.69004 -0.05456 0.84699 -0.08125 0.94027 C -0.10807 1.03379 -0.09206 1.21203 -0.07122 1.24351 " pathEditMode="relative" rAng="0" ptsTypes="AAAAA">
                                      <p:cBhvr>
                                        <p:cTn id="211" dur="354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" y="62176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3" dur="223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4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5" dur="790" fill="hold"/>
                                        <p:tgtEl>
                                          <p:spTgt spid="40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6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C -0.0724 0.13102 -0.14493 0.26157 -0.12995 0.35509 C -0.11511 0.44861 0.08502 0.46458 0.08932 0.56088 C 0.09362 0.65694 -0.07761 0.83958 -0.1043 0.93287 C -0.13099 1.02616 -0.10026 1.18264 -0.06771 1.18356 " pathEditMode="relative" rAng="0" ptsTypes="AAAAA">
                                      <p:cBhvr>
                                        <p:cTn id="217" dur="34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59190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9" dur="21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0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1" dur="550" fill="hold"/>
                                        <p:tgtEl>
                                          <p:spTgt spid="41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2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3.7037E-7 C -0.04075 0.13819 -0.04948 0.17778 -0.04726 0.29607 C -0.04492 0.39005 -0.00495 0.46227 -0.00065 0.55833 C 0.00365 0.6544 -0.01588 0.85556 -0.04232 0.94931 C -0.06914 1.04259 -0.07318 1.19444 -0.06653 1.2412 " pathEditMode="relative" rAng="0" ptsTypes="AAAAA">
                                      <p:cBhvr>
                                        <p:cTn id="223" dur="34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62060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5" dur="267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6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7" dur="680" fill="hold"/>
                                        <p:tgtEl>
                                          <p:spTgt spid="4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8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07407E-6 C -0.07239 0.13056 -0.14492 0.26158 -0.12995 0.35556 C -0.1151 0.44862 0.08503 0.46459 0.08933 0.56088 C 0.09362 0.65695 -0.0776 0.83959 -0.10429 0.93287 C -0.13099 1.02639 -0.12278 1.36274 -0.07448 1.17037 " pathEditMode="relative" rAng="0" ptsTypes="AAAAA">
                                      <p:cBhvr>
                                        <p:cTn id="229" dur="31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61435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1" dur="218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2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3" dur="820" fill="hold"/>
                                        <p:tgtEl>
                                          <p:spTgt spid="43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4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-4.07407E-6 C -0.07357 0.13056 -0.03503 0.23287 -0.01315 0.31968 C 0.00182 0.41181 -0.07409 0.50047 -0.06993 0.59676 C -0.06563 0.6926 0.04987 0.82801 0.02291 0.92153 C -0.00378 1.01482 -0.07618 1.26019 -0.0944 1.22616 " pathEditMode="relative" rAng="0" ptsTypes="AAAAA">
                                      <p:cBhvr>
                                        <p:cTn id="235" dur="314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6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 animBg="1"/>
      <p:bldP spid="2" grpId="1" animBg="1"/>
      <p:bldP spid="2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20" grpId="0" animBg="1"/>
      <p:bldP spid="20" grpId="1" animBg="1"/>
      <p:bldP spid="20" grpId="2" animBg="1"/>
      <p:bldP spid="22" grpId="0" animBg="1"/>
      <p:bldP spid="22" grpId="1" animBg="1"/>
      <p:bldP spid="22" grpId="2" animBg="1"/>
      <p:bldP spid="24" grpId="0" animBg="1"/>
      <p:bldP spid="24" grpId="1" animBg="1"/>
      <p:bldP spid="24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4ADBAE-D342-E7F7-5414-449AFA1B2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>
            <a:extLst>
              <a:ext uri="{FF2B5EF4-FFF2-40B4-BE49-F238E27FC236}">
                <a16:creationId xmlns:a16="http://schemas.microsoft.com/office/drawing/2014/main" id="{AA4D5D07-B58A-5987-CBB4-1C3F27768122}"/>
              </a:ext>
            </a:extLst>
          </p:cNvPr>
          <p:cNvSpPr/>
          <p:nvPr/>
        </p:nvSpPr>
        <p:spPr>
          <a:xfrm>
            <a:off x="254000" y="381159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</a:rPr>
              <a:t>The Digital Learning Engagement Gap</a:t>
            </a: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CD179974-BC8B-4B54-98C6-D5E6F7AEF6D8}"/>
              </a:ext>
            </a:extLst>
          </p:cNvPr>
          <p:cNvSpPr/>
          <p:nvPr/>
        </p:nvSpPr>
        <p:spPr>
          <a:xfrm>
            <a:off x="254000" y="1041559"/>
            <a:ext cx="98679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Traditional platforms track clicks and time-on-task but miss critical emotional signals, leaving confusion and frustration undetected.</a:t>
            </a:r>
            <a:endParaRPr lang="en-US" sz="1600" dirty="0"/>
          </a:p>
        </p:txBody>
      </p:sp>
      <p:sp>
        <p:nvSpPr>
          <p:cNvPr id="19" name="Shape 2">
            <a:extLst>
              <a:ext uri="{FF2B5EF4-FFF2-40B4-BE49-F238E27FC236}">
                <a16:creationId xmlns:a16="http://schemas.microsoft.com/office/drawing/2014/main" id="{712CEF41-476E-93CF-7DEA-7D7A18F484D1}"/>
              </a:ext>
            </a:extLst>
          </p:cNvPr>
          <p:cNvSpPr/>
          <p:nvPr/>
        </p:nvSpPr>
        <p:spPr>
          <a:xfrm>
            <a:off x="254000" y="2159159"/>
            <a:ext cx="5689600" cy="4318000"/>
          </a:xfrm>
          <a:custGeom>
            <a:avLst/>
            <a:gdLst/>
            <a:ahLst/>
            <a:cxnLst/>
            <a:rect l="l" t="t" r="r" b="b"/>
            <a:pathLst>
              <a:path w="5689600" h="4318000">
                <a:moveTo>
                  <a:pt x="152382" y="0"/>
                </a:moveTo>
                <a:lnTo>
                  <a:pt x="5537218" y="0"/>
                </a:lnTo>
                <a:cubicBezTo>
                  <a:pt x="5621376" y="0"/>
                  <a:pt x="5689600" y="68224"/>
                  <a:pt x="5689600" y="152382"/>
                </a:cubicBezTo>
                <a:lnTo>
                  <a:pt x="5689600" y="4165618"/>
                </a:lnTo>
                <a:cubicBezTo>
                  <a:pt x="5689600" y="4249776"/>
                  <a:pt x="5621376" y="4318000"/>
                  <a:pt x="5537218" y="4318000"/>
                </a:cubicBezTo>
                <a:lnTo>
                  <a:pt x="152382" y="4318000"/>
                </a:lnTo>
                <a:cubicBezTo>
                  <a:pt x="68224" y="4318000"/>
                  <a:pt x="0" y="4249776"/>
                  <a:pt x="0" y="4165618"/>
                </a:cubicBezTo>
                <a:lnTo>
                  <a:pt x="0" y="152382"/>
                </a:lnTo>
                <a:cubicBezTo>
                  <a:pt x="0" y="68280"/>
                  <a:pt x="68280" y="0"/>
                  <a:pt x="152382" y="0"/>
                </a:cubicBezTo>
                <a:close/>
              </a:path>
            </a:pathLst>
          </a:custGeom>
          <a:solidFill>
            <a:srgbClr val="EAEBF2">
              <a:alpha val="5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>
              <a:solidFill>
                <a:srgbClr val="EAEBF2"/>
              </a:solidFill>
            </a:endParaRPr>
          </a:p>
        </p:txBody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BEE10656-DC09-15EF-18AB-663F919CF3A5}"/>
              </a:ext>
            </a:extLst>
          </p:cNvPr>
          <p:cNvSpPr/>
          <p:nvPr/>
        </p:nvSpPr>
        <p:spPr>
          <a:xfrm>
            <a:off x="558800" y="2616200"/>
            <a:ext cx="444500" cy="508000"/>
          </a:xfrm>
          <a:custGeom>
            <a:avLst/>
            <a:gdLst/>
            <a:ahLst/>
            <a:cxnLst/>
            <a:rect l="l" t="t" r="r" b="b"/>
            <a:pathLst>
              <a:path w="444500" h="508000">
                <a:moveTo>
                  <a:pt x="222250" y="0"/>
                </a:moveTo>
                <a:lnTo>
                  <a:pt x="222250" y="0"/>
                </a:lnTo>
                <a:cubicBezTo>
                  <a:pt x="344913" y="0"/>
                  <a:pt x="444500" y="99587"/>
                  <a:pt x="444500" y="222250"/>
                </a:cubicBezTo>
                <a:lnTo>
                  <a:pt x="444500" y="285750"/>
                </a:lnTo>
                <a:cubicBezTo>
                  <a:pt x="444500" y="408413"/>
                  <a:pt x="344913" y="508000"/>
                  <a:pt x="222250" y="508000"/>
                </a:cubicBezTo>
                <a:lnTo>
                  <a:pt x="222250" y="508000"/>
                </a:lnTo>
                <a:cubicBezTo>
                  <a:pt x="99587" y="508000"/>
                  <a:pt x="0" y="408413"/>
                  <a:pt x="0" y="285750"/>
                </a:cubicBezTo>
                <a:lnTo>
                  <a:pt x="0" y="222250"/>
                </a:lnTo>
                <a:cubicBezTo>
                  <a:pt x="0" y="99587"/>
                  <a:pt x="99587" y="0"/>
                  <a:pt x="222250" y="0"/>
                </a:cubicBezTo>
                <a:close/>
              </a:path>
            </a:pathLst>
          </a:custGeom>
          <a:solidFill>
            <a:srgbClr val="3341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D4279754-C2C8-157F-AE35-91752ECA01CD}"/>
              </a:ext>
            </a:extLst>
          </p:cNvPr>
          <p:cNvSpPr/>
          <p:nvPr/>
        </p:nvSpPr>
        <p:spPr>
          <a:xfrm>
            <a:off x="638810" y="27432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0340" y="-12353"/>
                </a:moveTo>
                <a:cubicBezTo>
                  <a:pt x="15677" y="-17016"/>
                  <a:pt x="8136" y="-17016"/>
                  <a:pt x="3522" y="-12353"/>
                </a:cubicBezTo>
                <a:cubicBezTo>
                  <a:pt x="-1091" y="-7689"/>
                  <a:pt x="-1141" y="-149"/>
                  <a:pt x="3473" y="4514"/>
                </a:cubicBezTo>
                <a:lnTo>
                  <a:pt x="265410" y="266452"/>
                </a:lnTo>
                <a:cubicBezTo>
                  <a:pt x="270073" y="271115"/>
                  <a:pt x="277614" y="271115"/>
                  <a:pt x="282228" y="266452"/>
                </a:cubicBezTo>
                <a:cubicBezTo>
                  <a:pt x="286841" y="261789"/>
                  <a:pt x="286891" y="254248"/>
                  <a:pt x="282228" y="249634"/>
                </a:cubicBezTo>
                <a:lnTo>
                  <a:pt x="234404" y="201811"/>
                </a:lnTo>
                <a:cubicBezTo>
                  <a:pt x="235744" y="200620"/>
                  <a:pt x="237083" y="199430"/>
                  <a:pt x="238373" y="198239"/>
                </a:cubicBezTo>
                <a:cubicBezTo>
                  <a:pt x="261590" y="176659"/>
                  <a:pt x="277118" y="150912"/>
                  <a:pt x="284510" y="133201"/>
                </a:cubicBezTo>
                <a:cubicBezTo>
                  <a:pt x="286147" y="129282"/>
                  <a:pt x="286147" y="124916"/>
                  <a:pt x="284510" y="120997"/>
                </a:cubicBezTo>
                <a:cubicBezTo>
                  <a:pt x="277118" y="103287"/>
                  <a:pt x="261590" y="77490"/>
                  <a:pt x="238373" y="55959"/>
                </a:cubicBezTo>
                <a:cubicBezTo>
                  <a:pt x="215007" y="34280"/>
                  <a:pt x="182910" y="15974"/>
                  <a:pt x="142825" y="15974"/>
                </a:cubicBezTo>
                <a:cubicBezTo>
                  <a:pt x="114647" y="15974"/>
                  <a:pt x="90438" y="25003"/>
                  <a:pt x="70396" y="37902"/>
                </a:cubicBezTo>
                <a:lnTo>
                  <a:pt x="20340" y="-12353"/>
                </a:lnTo>
                <a:close/>
                <a:moveTo>
                  <a:pt x="101451" y="68808"/>
                </a:moveTo>
                <a:cubicBezTo>
                  <a:pt x="113109" y="60474"/>
                  <a:pt x="127446" y="55562"/>
                  <a:pt x="142875" y="55562"/>
                </a:cubicBezTo>
                <a:cubicBezTo>
                  <a:pt x="182314" y="55562"/>
                  <a:pt x="214313" y="87561"/>
                  <a:pt x="214313" y="127000"/>
                </a:cubicBezTo>
                <a:cubicBezTo>
                  <a:pt x="214313" y="142429"/>
                  <a:pt x="209401" y="156716"/>
                  <a:pt x="201067" y="168424"/>
                </a:cubicBezTo>
                <a:lnTo>
                  <a:pt x="183852" y="151209"/>
                </a:lnTo>
                <a:cubicBezTo>
                  <a:pt x="190153" y="140593"/>
                  <a:pt x="192286" y="127546"/>
                  <a:pt x="188863" y="114647"/>
                </a:cubicBezTo>
                <a:cubicBezTo>
                  <a:pt x="182066" y="89247"/>
                  <a:pt x="155922" y="74166"/>
                  <a:pt x="130522" y="80963"/>
                </a:cubicBezTo>
                <a:cubicBezTo>
                  <a:pt x="126256" y="82104"/>
                  <a:pt x="122238" y="83790"/>
                  <a:pt x="118616" y="85923"/>
                </a:cubicBezTo>
                <a:lnTo>
                  <a:pt x="101402" y="68709"/>
                </a:lnTo>
                <a:close/>
                <a:moveTo>
                  <a:pt x="161379" y="196007"/>
                </a:moveTo>
                <a:cubicBezTo>
                  <a:pt x="155476" y="197594"/>
                  <a:pt x="149275" y="198438"/>
                  <a:pt x="142875" y="198438"/>
                </a:cubicBezTo>
                <a:cubicBezTo>
                  <a:pt x="103436" y="198438"/>
                  <a:pt x="71438" y="166439"/>
                  <a:pt x="71438" y="127000"/>
                </a:cubicBezTo>
                <a:cubicBezTo>
                  <a:pt x="71438" y="120600"/>
                  <a:pt x="72281" y="114399"/>
                  <a:pt x="73868" y="108496"/>
                </a:cubicBezTo>
                <a:lnTo>
                  <a:pt x="34429" y="69056"/>
                </a:lnTo>
                <a:cubicBezTo>
                  <a:pt x="18256" y="87313"/>
                  <a:pt x="7144" y="106660"/>
                  <a:pt x="1240" y="120898"/>
                </a:cubicBezTo>
                <a:cubicBezTo>
                  <a:pt x="-397" y="124817"/>
                  <a:pt x="-397" y="129183"/>
                  <a:pt x="1240" y="133102"/>
                </a:cubicBezTo>
                <a:cubicBezTo>
                  <a:pt x="8632" y="150813"/>
                  <a:pt x="24160" y="176609"/>
                  <a:pt x="47377" y="198140"/>
                </a:cubicBezTo>
                <a:cubicBezTo>
                  <a:pt x="70743" y="219819"/>
                  <a:pt x="102840" y="238125"/>
                  <a:pt x="142925" y="238125"/>
                </a:cubicBezTo>
                <a:cubicBezTo>
                  <a:pt x="161429" y="238125"/>
                  <a:pt x="178246" y="234206"/>
                  <a:pt x="193278" y="227905"/>
                </a:cubicBezTo>
                <a:lnTo>
                  <a:pt x="161429" y="196056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AA2AF055-59D6-74B2-C190-58CA35EA335C}"/>
              </a:ext>
            </a:extLst>
          </p:cNvPr>
          <p:cNvSpPr/>
          <p:nvPr/>
        </p:nvSpPr>
        <p:spPr>
          <a:xfrm>
            <a:off x="1207929" y="2463959"/>
            <a:ext cx="45847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Problem: Emotional Blindness</a:t>
            </a:r>
            <a:endParaRPr lang="en-US" sz="1600" dirty="0">
              <a:solidFill>
                <a:srgbClr val="3341B8"/>
              </a:solidFill>
            </a:endParaRP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943A8CEF-44A8-DA13-FE77-05CD4DD19359}"/>
              </a:ext>
            </a:extLst>
          </p:cNvPr>
          <p:cNvSpPr/>
          <p:nvPr/>
        </p:nvSpPr>
        <p:spPr>
          <a:xfrm>
            <a:off x="558800" y="3428841"/>
            <a:ext cx="5181600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Cannot identify when a learner is </a:t>
            </a: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confused or frustrated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Unable to detect increasing </a:t>
            </a: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boredom or disengagement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Miss content-triggered </a:t>
            </a: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positive or negative reactions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Fail to notice when </a:t>
            </a: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attention drops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leading to dropouts.</a:t>
            </a:r>
            <a:endParaRPr lang="en-US" sz="1600" dirty="0"/>
          </a:p>
        </p:txBody>
      </p:sp>
      <p:sp>
        <p:nvSpPr>
          <p:cNvPr id="24" name="Shape 7">
            <a:extLst>
              <a:ext uri="{FF2B5EF4-FFF2-40B4-BE49-F238E27FC236}">
                <a16:creationId xmlns:a16="http://schemas.microsoft.com/office/drawing/2014/main" id="{B6772EE9-05BA-6E8E-F419-2302BDF88896}"/>
              </a:ext>
            </a:extLst>
          </p:cNvPr>
          <p:cNvSpPr/>
          <p:nvPr/>
        </p:nvSpPr>
        <p:spPr>
          <a:xfrm>
            <a:off x="6248400" y="2159159"/>
            <a:ext cx="5689600" cy="4318000"/>
          </a:xfrm>
          <a:custGeom>
            <a:avLst/>
            <a:gdLst/>
            <a:ahLst/>
            <a:cxnLst/>
            <a:rect l="l" t="t" r="r" b="b"/>
            <a:pathLst>
              <a:path w="5689600" h="4318000">
                <a:moveTo>
                  <a:pt x="152382" y="0"/>
                </a:moveTo>
                <a:lnTo>
                  <a:pt x="5537218" y="0"/>
                </a:lnTo>
                <a:cubicBezTo>
                  <a:pt x="5621376" y="0"/>
                  <a:pt x="5689600" y="68224"/>
                  <a:pt x="5689600" y="152382"/>
                </a:cubicBezTo>
                <a:lnTo>
                  <a:pt x="5689600" y="4165618"/>
                </a:lnTo>
                <a:cubicBezTo>
                  <a:pt x="5689600" y="4249776"/>
                  <a:pt x="5621376" y="4318000"/>
                  <a:pt x="5537218" y="4318000"/>
                </a:cubicBezTo>
                <a:lnTo>
                  <a:pt x="152382" y="4318000"/>
                </a:lnTo>
                <a:cubicBezTo>
                  <a:pt x="68224" y="4318000"/>
                  <a:pt x="0" y="4249776"/>
                  <a:pt x="0" y="4165618"/>
                </a:cubicBezTo>
                <a:lnTo>
                  <a:pt x="0" y="152382"/>
                </a:lnTo>
                <a:cubicBezTo>
                  <a:pt x="0" y="68280"/>
                  <a:pt x="68280" y="0"/>
                  <a:pt x="152382" y="0"/>
                </a:cubicBezTo>
                <a:close/>
              </a:path>
            </a:pathLst>
          </a:custGeom>
          <a:solidFill>
            <a:srgbClr val="EAEBF2">
              <a:alpha val="60000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>
              <a:solidFill>
                <a:srgbClr val="EAEBF2"/>
              </a:solidFill>
            </a:endParaRPr>
          </a:p>
        </p:txBody>
      </p:sp>
      <p:sp>
        <p:nvSpPr>
          <p:cNvPr id="25" name="Shape 8">
            <a:extLst>
              <a:ext uri="{FF2B5EF4-FFF2-40B4-BE49-F238E27FC236}">
                <a16:creationId xmlns:a16="http://schemas.microsoft.com/office/drawing/2014/main" id="{E567AE4B-C7E7-C108-6BEF-16C2DED495AB}"/>
              </a:ext>
            </a:extLst>
          </p:cNvPr>
          <p:cNvSpPr/>
          <p:nvPr/>
        </p:nvSpPr>
        <p:spPr>
          <a:xfrm>
            <a:off x="6553200" y="2616200"/>
            <a:ext cx="469900" cy="508000"/>
          </a:xfrm>
          <a:custGeom>
            <a:avLst/>
            <a:gdLst/>
            <a:ahLst/>
            <a:cxnLst/>
            <a:rect l="l" t="t" r="r" b="b"/>
            <a:pathLst>
              <a:path w="469900" h="508000">
                <a:moveTo>
                  <a:pt x="234950" y="0"/>
                </a:moveTo>
                <a:lnTo>
                  <a:pt x="234950" y="0"/>
                </a:lnTo>
                <a:cubicBezTo>
                  <a:pt x="364622" y="0"/>
                  <a:pt x="469900" y="105278"/>
                  <a:pt x="469900" y="234950"/>
                </a:cubicBezTo>
                <a:lnTo>
                  <a:pt x="469900" y="273050"/>
                </a:lnTo>
                <a:cubicBezTo>
                  <a:pt x="469900" y="402722"/>
                  <a:pt x="364622" y="508000"/>
                  <a:pt x="234950" y="508000"/>
                </a:cubicBezTo>
                <a:lnTo>
                  <a:pt x="234950" y="508000"/>
                </a:lnTo>
                <a:cubicBezTo>
                  <a:pt x="105278" y="508000"/>
                  <a:pt x="0" y="402722"/>
                  <a:pt x="0" y="273050"/>
                </a:cubicBezTo>
                <a:lnTo>
                  <a:pt x="0" y="234950"/>
                </a:lnTo>
                <a:cubicBezTo>
                  <a:pt x="0" y="105278"/>
                  <a:pt x="105278" y="0"/>
                  <a:pt x="234950" y="0"/>
                </a:cubicBezTo>
                <a:close/>
              </a:path>
            </a:pathLst>
          </a:custGeom>
          <a:solidFill>
            <a:srgbClr val="3341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Shape 9">
            <a:extLst>
              <a:ext uri="{FF2B5EF4-FFF2-40B4-BE49-F238E27FC236}">
                <a16:creationId xmlns:a16="http://schemas.microsoft.com/office/drawing/2014/main" id="{D34F42C7-C01E-88AF-7AEE-6FDA6961FE39}"/>
              </a:ext>
            </a:extLst>
          </p:cNvPr>
          <p:cNvSpPr/>
          <p:nvPr/>
        </p:nvSpPr>
        <p:spPr>
          <a:xfrm>
            <a:off x="6691630" y="27432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2FFB97A1-1402-4500-9952-E0523BD09B69}"/>
              </a:ext>
            </a:extLst>
          </p:cNvPr>
          <p:cNvSpPr/>
          <p:nvPr/>
        </p:nvSpPr>
        <p:spPr>
          <a:xfrm>
            <a:off x="7223760" y="2463959"/>
            <a:ext cx="45593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Our Solution: AI-Powered Insight</a:t>
            </a:r>
            <a:endParaRPr lang="en-US" sz="1600" dirty="0">
              <a:solidFill>
                <a:srgbClr val="3341B8"/>
              </a:solidFill>
            </a:endParaRPr>
          </a:p>
        </p:txBody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46BB3703-2297-46EB-0746-7D1D3364CC42}"/>
              </a:ext>
            </a:extLst>
          </p:cNvPr>
          <p:cNvSpPr/>
          <p:nvPr/>
        </p:nvSpPr>
        <p:spPr>
          <a:xfrm>
            <a:off x="6553200" y="3428841"/>
            <a:ext cx="5181600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Integrates </a:t>
            </a: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facial-expression analysis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via webcam.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Turns unseen emotions into </a:t>
            </a: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actionable data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Enables immediate </a:t>
            </a: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pedagogical intervention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Closes the emotional feedback loop to </a:t>
            </a: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 retention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pic>
        <p:nvPicPr>
          <p:cNvPr id="30" name="Image 2" descr="https://kimi-img.moonshot.cn/pub/slides/slides_tmpl/image/25-08-27-20:07:28-d2nfa018bjvh7rlj0eu0.png">
            <a:extLst>
              <a:ext uri="{FF2B5EF4-FFF2-40B4-BE49-F238E27FC236}">
                <a16:creationId xmlns:a16="http://schemas.microsoft.com/office/drawing/2014/main" id="{855B0CC9-3965-0AFA-CC9F-147AB3423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5177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907087E2-1C0C-41B7-C998-FC7CA5C58E7D}"/>
              </a:ext>
            </a:extLst>
          </p:cNvPr>
          <p:cNvSpPr/>
          <p:nvPr/>
        </p:nvSpPr>
        <p:spPr>
          <a:xfrm>
            <a:off x="254000" y="711200"/>
            <a:ext cx="44958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 Emotion Recognition Engine</a:t>
            </a:r>
            <a:endParaRPr lang="en-US" sz="1600" dirty="0">
              <a:solidFill>
                <a:srgbClr val="3341B8"/>
              </a:solidFill>
            </a:endParaRP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60F2EA5F-6CE7-9496-B545-D21AF96FB11D}"/>
              </a:ext>
            </a:extLst>
          </p:cNvPr>
          <p:cNvSpPr/>
          <p:nvPr/>
        </p:nvSpPr>
        <p:spPr>
          <a:xfrm>
            <a:off x="254000" y="2438400"/>
            <a:ext cx="43688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train convolutional models on FER and CK+ datasets to classify expressions, delivering low-latency insights for live learning environments.</a:t>
            </a:r>
            <a:endParaRPr lang="en-US" sz="1600" dirty="0"/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2B382C50-1CCF-9879-F6BE-945C0D561179}"/>
              </a:ext>
            </a:extLst>
          </p:cNvPr>
          <p:cNvSpPr/>
          <p:nvPr/>
        </p:nvSpPr>
        <p:spPr>
          <a:xfrm>
            <a:off x="254000" y="3962400"/>
            <a:ext cx="4267200" cy="1117600"/>
          </a:xfrm>
          <a:custGeom>
            <a:avLst/>
            <a:gdLst/>
            <a:ahLst/>
            <a:cxnLst/>
            <a:rect l="l" t="t" r="r" b="b"/>
            <a:pathLst>
              <a:path w="4267200" h="1117600">
                <a:moveTo>
                  <a:pt x="101601" y="0"/>
                </a:moveTo>
                <a:lnTo>
                  <a:pt x="4165599" y="0"/>
                </a:lnTo>
                <a:cubicBezTo>
                  <a:pt x="4221712" y="0"/>
                  <a:pt x="4267200" y="45488"/>
                  <a:pt x="4267200" y="101601"/>
                </a:cubicBezTo>
                <a:lnTo>
                  <a:pt x="4267200" y="1015999"/>
                </a:lnTo>
                <a:cubicBezTo>
                  <a:pt x="4267200" y="1072112"/>
                  <a:pt x="4221712" y="1117600"/>
                  <a:pt x="41655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EAEBF2">
              <a:alpha val="5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9AD361D1-6F46-E799-02C7-0A9FA9D959E7}"/>
              </a:ext>
            </a:extLst>
          </p:cNvPr>
          <p:cNvSpPr/>
          <p:nvPr/>
        </p:nvSpPr>
        <p:spPr>
          <a:xfrm>
            <a:off x="406400" y="4114800"/>
            <a:ext cx="406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Emotion Classes</a:t>
            </a:r>
            <a:endParaRPr lang="en-US" sz="1600" dirty="0">
              <a:solidFill>
                <a:srgbClr val="3341B8"/>
              </a:solidFill>
            </a:endParaRPr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A21D852D-1756-6FC3-0B01-CC700167EE63}"/>
              </a:ext>
            </a:extLst>
          </p:cNvPr>
          <p:cNvSpPr/>
          <p:nvPr/>
        </p:nvSpPr>
        <p:spPr>
          <a:xfrm>
            <a:off x="406400" y="4419600"/>
            <a:ext cx="4051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Angry, Disgust, Fear, Happy, Neutral, Sad, Surprise.</a:t>
            </a:r>
            <a:endParaRPr lang="en-US" sz="1600" dirty="0"/>
          </a:p>
        </p:txBody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1F2E799D-92BC-AC65-024A-A7CCA232392B}"/>
              </a:ext>
            </a:extLst>
          </p:cNvPr>
          <p:cNvSpPr/>
          <p:nvPr/>
        </p:nvSpPr>
        <p:spPr>
          <a:xfrm>
            <a:off x="254000" y="5283200"/>
            <a:ext cx="4267200" cy="863600"/>
          </a:xfrm>
          <a:custGeom>
            <a:avLst/>
            <a:gdLst/>
            <a:ahLst/>
            <a:cxnLst/>
            <a:rect l="l" t="t" r="r" b="b"/>
            <a:pathLst>
              <a:path w="4267200" h="863600">
                <a:moveTo>
                  <a:pt x="101603" y="0"/>
                </a:moveTo>
                <a:lnTo>
                  <a:pt x="4165597" y="0"/>
                </a:lnTo>
                <a:cubicBezTo>
                  <a:pt x="4221711" y="0"/>
                  <a:pt x="4267200" y="45489"/>
                  <a:pt x="4267200" y="101603"/>
                </a:cubicBezTo>
                <a:lnTo>
                  <a:pt x="4267200" y="761997"/>
                </a:lnTo>
                <a:cubicBezTo>
                  <a:pt x="4267200" y="818111"/>
                  <a:pt x="4221711" y="863600"/>
                  <a:pt x="41655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EAEBF2">
              <a:alpha val="5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FCC869CD-94FB-0BB1-3E0D-DFDBEF2EF876}"/>
              </a:ext>
            </a:extLst>
          </p:cNvPr>
          <p:cNvSpPr/>
          <p:nvPr/>
        </p:nvSpPr>
        <p:spPr>
          <a:xfrm>
            <a:off x="406400" y="5435600"/>
            <a:ext cx="406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Performance</a:t>
            </a:r>
            <a:endParaRPr lang="en-US" sz="1600" dirty="0">
              <a:solidFill>
                <a:srgbClr val="3341B8"/>
              </a:solidFill>
            </a:endParaRPr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F3EB1EF5-D797-0235-6B97-5C7F21269FD0}"/>
              </a:ext>
            </a:extLst>
          </p:cNvPr>
          <p:cNvSpPr/>
          <p:nvPr/>
        </p:nvSpPr>
        <p:spPr>
          <a:xfrm>
            <a:off x="406400" y="5740400"/>
            <a:ext cx="405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Inference speed of </a:t>
            </a: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≤150 ms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per frame.</a:t>
            </a:r>
            <a:endParaRPr lang="en-US" sz="1600" dirty="0"/>
          </a:p>
        </p:txBody>
      </p:sp>
      <p:sp>
        <p:nvSpPr>
          <p:cNvPr id="26" name="Shape 8">
            <a:extLst>
              <a:ext uri="{FF2B5EF4-FFF2-40B4-BE49-F238E27FC236}">
                <a16:creationId xmlns:a16="http://schemas.microsoft.com/office/drawing/2014/main" id="{9A2D389B-F775-3E53-9576-2A9E493AF87A}"/>
              </a:ext>
            </a:extLst>
          </p:cNvPr>
          <p:cNvSpPr/>
          <p:nvPr/>
        </p:nvSpPr>
        <p:spPr>
          <a:xfrm>
            <a:off x="4927600" y="254000"/>
            <a:ext cx="7010400" cy="6350000"/>
          </a:xfrm>
          <a:custGeom>
            <a:avLst/>
            <a:gdLst/>
            <a:ahLst/>
            <a:cxnLst/>
            <a:rect l="l" t="t" r="r" b="b"/>
            <a:pathLst>
              <a:path w="7010400" h="6350000">
                <a:moveTo>
                  <a:pt x="203200" y="0"/>
                </a:moveTo>
                <a:lnTo>
                  <a:pt x="6807200" y="0"/>
                </a:lnTo>
                <a:cubicBezTo>
                  <a:pt x="6919349" y="0"/>
                  <a:pt x="7010400" y="91051"/>
                  <a:pt x="7010400" y="203200"/>
                </a:cubicBezTo>
                <a:lnTo>
                  <a:pt x="7010400" y="6146800"/>
                </a:lnTo>
                <a:cubicBezTo>
                  <a:pt x="7010400" y="6258949"/>
                  <a:pt x="6919349" y="6350000"/>
                  <a:pt x="6807200" y="6350000"/>
                </a:cubicBezTo>
                <a:lnTo>
                  <a:pt x="203200" y="6350000"/>
                </a:lnTo>
                <a:cubicBezTo>
                  <a:pt x="91051" y="6350000"/>
                  <a:pt x="0" y="6258949"/>
                  <a:pt x="0" y="61468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EAEBF2">
              <a:alpha val="30196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7" name="Image 1" descr="https://kimi-web-img.moonshot.cn/img/minio.cvmart.net/f5b544a5a1e3f7aeb1782cd497565289ce2d7b6e.png">
            <a:extLst>
              <a:ext uri="{FF2B5EF4-FFF2-40B4-BE49-F238E27FC236}">
                <a16:creationId xmlns:a16="http://schemas.microsoft.com/office/drawing/2014/main" id="{D19F2FF5-938D-DDAD-88A5-775E447622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30" r="3330"/>
          <a:stretch/>
        </p:blipFill>
        <p:spPr>
          <a:xfrm>
            <a:off x="5232400" y="995680"/>
            <a:ext cx="6400800" cy="3441700"/>
          </a:xfrm>
          <a:prstGeom prst="roundRect">
            <a:avLst>
              <a:gd name="adj" fmla="val 2952"/>
            </a:avLst>
          </a:prstGeom>
        </p:spPr>
      </p:pic>
      <p:sp>
        <p:nvSpPr>
          <p:cNvPr id="28" name="Shape 9">
            <a:extLst>
              <a:ext uri="{FF2B5EF4-FFF2-40B4-BE49-F238E27FC236}">
                <a16:creationId xmlns:a16="http://schemas.microsoft.com/office/drawing/2014/main" id="{DA0F7D8C-B458-FF21-8A18-751DED3A5E4F}"/>
              </a:ext>
            </a:extLst>
          </p:cNvPr>
          <p:cNvSpPr/>
          <p:nvPr/>
        </p:nvSpPr>
        <p:spPr>
          <a:xfrm>
            <a:off x="5875496" y="464312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341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10">
            <a:extLst>
              <a:ext uri="{FF2B5EF4-FFF2-40B4-BE49-F238E27FC236}">
                <a16:creationId xmlns:a16="http://schemas.microsoft.com/office/drawing/2014/main" id="{201B67AE-2101-59A7-23F9-42B1ABD8009B}"/>
              </a:ext>
            </a:extLst>
          </p:cNvPr>
          <p:cNvSpPr/>
          <p:nvPr/>
        </p:nvSpPr>
        <p:spPr>
          <a:xfrm>
            <a:off x="6070759" y="485902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71438" y="47625"/>
                </a:moveTo>
                <a:cubicBezTo>
                  <a:pt x="45169" y="47625"/>
                  <a:pt x="23812" y="68982"/>
                  <a:pt x="23812" y="95250"/>
                </a:cubicBezTo>
                <a:lnTo>
                  <a:pt x="23812" y="285750"/>
                </a:lnTo>
                <a:cubicBezTo>
                  <a:pt x="23812" y="312018"/>
                  <a:pt x="45169" y="333375"/>
                  <a:pt x="71438" y="333375"/>
                </a:cubicBezTo>
                <a:lnTo>
                  <a:pt x="261938" y="333375"/>
                </a:lnTo>
                <a:cubicBezTo>
                  <a:pt x="288206" y="333375"/>
                  <a:pt x="309563" y="312018"/>
                  <a:pt x="309563" y="285750"/>
                </a:cubicBezTo>
                <a:lnTo>
                  <a:pt x="309563" y="95250"/>
                </a:lnTo>
                <a:cubicBezTo>
                  <a:pt x="309563" y="68982"/>
                  <a:pt x="288206" y="47625"/>
                  <a:pt x="261938" y="47625"/>
                </a:cubicBezTo>
                <a:lnTo>
                  <a:pt x="71438" y="47625"/>
                </a:lnTo>
                <a:close/>
                <a:moveTo>
                  <a:pt x="345281" y="250031"/>
                </a:moveTo>
                <a:lnTo>
                  <a:pt x="399976" y="293787"/>
                </a:lnTo>
                <a:cubicBezTo>
                  <a:pt x="403101" y="296317"/>
                  <a:pt x="406971" y="297656"/>
                  <a:pt x="410989" y="297656"/>
                </a:cubicBezTo>
                <a:cubicBezTo>
                  <a:pt x="420737" y="297656"/>
                  <a:pt x="428625" y="289768"/>
                  <a:pt x="428625" y="280020"/>
                </a:cubicBezTo>
                <a:lnTo>
                  <a:pt x="428625" y="100980"/>
                </a:lnTo>
                <a:cubicBezTo>
                  <a:pt x="428625" y="91232"/>
                  <a:pt x="420737" y="83344"/>
                  <a:pt x="410989" y="83344"/>
                </a:cubicBezTo>
                <a:cubicBezTo>
                  <a:pt x="406971" y="83344"/>
                  <a:pt x="403101" y="84683"/>
                  <a:pt x="399976" y="87213"/>
                </a:cubicBezTo>
                <a:lnTo>
                  <a:pt x="345281" y="130969"/>
                </a:lnTo>
                <a:lnTo>
                  <a:pt x="345281" y="250031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11">
            <a:extLst>
              <a:ext uri="{FF2B5EF4-FFF2-40B4-BE49-F238E27FC236}">
                <a16:creationId xmlns:a16="http://schemas.microsoft.com/office/drawing/2014/main" id="{71AA32BE-A0EC-D766-657C-F65E2F7C80A8}"/>
              </a:ext>
            </a:extLst>
          </p:cNvPr>
          <p:cNvSpPr/>
          <p:nvPr/>
        </p:nvSpPr>
        <p:spPr>
          <a:xfrm>
            <a:off x="5536883" y="5557520"/>
            <a:ext cx="148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Webcam Input</a:t>
            </a:r>
            <a:endParaRPr lang="en-US" sz="1600" dirty="0"/>
          </a:p>
        </p:txBody>
      </p:sp>
      <p:sp>
        <p:nvSpPr>
          <p:cNvPr id="31" name="Shape 12">
            <a:extLst>
              <a:ext uri="{FF2B5EF4-FFF2-40B4-BE49-F238E27FC236}">
                <a16:creationId xmlns:a16="http://schemas.microsoft.com/office/drawing/2014/main" id="{0B6B19D4-E67D-550E-7E46-B1B82BA6103B}"/>
              </a:ext>
            </a:extLst>
          </p:cNvPr>
          <p:cNvSpPr/>
          <p:nvPr/>
        </p:nvSpPr>
        <p:spPr>
          <a:xfrm>
            <a:off x="7958138" y="464312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341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Shape 13">
            <a:extLst>
              <a:ext uri="{FF2B5EF4-FFF2-40B4-BE49-F238E27FC236}">
                <a16:creationId xmlns:a16="http://schemas.microsoft.com/office/drawing/2014/main" id="{8E9C2CB0-FFAE-15AB-F2D6-B8D0A6FEA7D7}"/>
              </a:ext>
            </a:extLst>
          </p:cNvPr>
          <p:cNvSpPr/>
          <p:nvPr/>
        </p:nvSpPr>
        <p:spPr>
          <a:xfrm>
            <a:off x="8177213" y="485902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9297" y="41672"/>
                </a:moveTo>
                <a:cubicBezTo>
                  <a:pt x="89297" y="18678"/>
                  <a:pt x="107975" y="0"/>
                  <a:pt x="130969" y="0"/>
                </a:cubicBezTo>
                <a:lnTo>
                  <a:pt x="148828" y="0"/>
                </a:lnTo>
                <a:cubicBezTo>
                  <a:pt x="161999" y="0"/>
                  <a:pt x="172641" y="10641"/>
                  <a:pt x="172641" y="23812"/>
                </a:cubicBezTo>
                <a:lnTo>
                  <a:pt x="172641" y="357188"/>
                </a:lnTo>
                <a:cubicBezTo>
                  <a:pt x="172641" y="370359"/>
                  <a:pt x="161999" y="381000"/>
                  <a:pt x="148828" y="381000"/>
                </a:cubicBezTo>
                <a:lnTo>
                  <a:pt x="125016" y="381000"/>
                </a:lnTo>
                <a:cubicBezTo>
                  <a:pt x="102840" y="381000"/>
                  <a:pt x="84162" y="365820"/>
                  <a:pt x="78879" y="345281"/>
                </a:cubicBezTo>
                <a:cubicBezTo>
                  <a:pt x="78358" y="345281"/>
                  <a:pt x="77912" y="345281"/>
                  <a:pt x="77391" y="345281"/>
                </a:cubicBezTo>
                <a:cubicBezTo>
                  <a:pt x="44500" y="345281"/>
                  <a:pt x="17859" y="318641"/>
                  <a:pt x="17859" y="285750"/>
                </a:cubicBezTo>
                <a:cubicBezTo>
                  <a:pt x="17859" y="272355"/>
                  <a:pt x="22324" y="260003"/>
                  <a:pt x="29766" y="250031"/>
                </a:cubicBezTo>
                <a:cubicBezTo>
                  <a:pt x="15329" y="239167"/>
                  <a:pt x="5953" y="221903"/>
                  <a:pt x="5953" y="202406"/>
                </a:cubicBezTo>
                <a:cubicBezTo>
                  <a:pt x="5953" y="179412"/>
                  <a:pt x="19050" y="159395"/>
                  <a:pt x="38100" y="149498"/>
                </a:cubicBezTo>
                <a:cubicBezTo>
                  <a:pt x="32817" y="140568"/>
                  <a:pt x="29766" y="130150"/>
                  <a:pt x="29766" y="119063"/>
                </a:cubicBezTo>
                <a:cubicBezTo>
                  <a:pt x="29766" y="86171"/>
                  <a:pt x="56406" y="59531"/>
                  <a:pt x="89297" y="59531"/>
                </a:cubicBezTo>
                <a:lnTo>
                  <a:pt x="89297" y="41672"/>
                </a:lnTo>
                <a:close/>
                <a:moveTo>
                  <a:pt x="291703" y="41672"/>
                </a:moveTo>
                <a:lnTo>
                  <a:pt x="291703" y="59531"/>
                </a:lnTo>
                <a:cubicBezTo>
                  <a:pt x="324594" y="59531"/>
                  <a:pt x="351234" y="86171"/>
                  <a:pt x="351234" y="119063"/>
                </a:cubicBezTo>
                <a:cubicBezTo>
                  <a:pt x="351234" y="130225"/>
                  <a:pt x="348183" y="140643"/>
                  <a:pt x="342900" y="149498"/>
                </a:cubicBezTo>
                <a:cubicBezTo>
                  <a:pt x="362024" y="159395"/>
                  <a:pt x="375047" y="179338"/>
                  <a:pt x="375047" y="202406"/>
                </a:cubicBezTo>
                <a:cubicBezTo>
                  <a:pt x="375047" y="221903"/>
                  <a:pt x="365671" y="239167"/>
                  <a:pt x="351234" y="250031"/>
                </a:cubicBezTo>
                <a:cubicBezTo>
                  <a:pt x="358676" y="260003"/>
                  <a:pt x="363141" y="272355"/>
                  <a:pt x="363141" y="285750"/>
                </a:cubicBezTo>
                <a:cubicBezTo>
                  <a:pt x="363141" y="318641"/>
                  <a:pt x="336500" y="345281"/>
                  <a:pt x="303609" y="345281"/>
                </a:cubicBezTo>
                <a:cubicBezTo>
                  <a:pt x="303088" y="345281"/>
                  <a:pt x="302642" y="345281"/>
                  <a:pt x="302121" y="345281"/>
                </a:cubicBezTo>
                <a:cubicBezTo>
                  <a:pt x="296838" y="365820"/>
                  <a:pt x="278160" y="381000"/>
                  <a:pt x="255984" y="381000"/>
                </a:cubicBezTo>
                <a:lnTo>
                  <a:pt x="232172" y="381000"/>
                </a:lnTo>
                <a:cubicBezTo>
                  <a:pt x="219001" y="381000"/>
                  <a:pt x="208359" y="370359"/>
                  <a:pt x="208359" y="357188"/>
                </a:cubicBezTo>
                <a:lnTo>
                  <a:pt x="208359" y="23812"/>
                </a:lnTo>
                <a:cubicBezTo>
                  <a:pt x="208359" y="10641"/>
                  <a:pt x="219001" y="0"/>
                  <a:pt x="232172" y="0"/>
                </a:cubicBezTo>
                <a:lnTo>
                  <a:pt x="250031" y="0"/>
                </a:lnTo>
                <a:cubicBezTo>
                  <a:pt x="273025" y="0"/>
                  <a:pt x="291703" y="18678"/>
                  <a:pt x="291703" y="4167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Text 14">
            <a:extLst>
              <a:ext uri="{FF2B5EF4-FFF2-40B4-BE49-F238E27FC236}">
                <a16:creationId xmlns:a16="http://schemas.microsoft.com/office/drawing/2014/main" id="{1FB96924-C40A-8B39-5EDE-035063BF8357}"/>
              </a:ext>
            </a:extLst>
          </p:cNvPr>
          <p:cNvSpPr/>
          <p:nvPr/>
        </p:nvSpPr>
        <p:spPr>
          <a:xfrm>
            <a:off x="7636193" y="5557520"/>
            <a:ext cx="146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Processing</a:t>
            </a:r>
            <a:endParaRPr lang="en-US" sz="1600" dirty="0"/>
          </a:p>
        </p:txBody>
      </p:sp>
      <p:sp>
        <p:nvSpPr>
          <p:cNvPr id="34" name="Shape 15">
            <a:extLst>
              <a:ext uri="{FF2B5EF4-FFF2-40B4-BE49-F238E27FC236}">
                <a16:creationId xmlns:a16="http://schemas.microsoft.com/office/drawing/2014/main" id="{ABB9EA3F-C158-68EF-86E3-31720D65B103}"/>
              </a:ext>
            </a:extLst>
          </p:cNvPr>
          <p:cNvSpPr/>
          <p:nvPr/>
        </p:nvSpPr>
        <p:spPr>
          <a:xfrm>
            <a:off x="10108724" y="464312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341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5" name="Shape 16">
            <a:extLst>
              <a:ext uri="{FF2B5EF4-FFF2-40B4-BE49-F238E27FC236}">
                <a16:creationId xmlns:a16="http://schemas.microsoft.com/office/drawing/2014/main" id="{647F6085-D9F4-17EA-BFA9-D45FA00EA1D8}"/>
              </a:ext>
            </a:extLst>
          </p:cNvPr>
          <p:cNvSpPr/>
          <p:nvPr/>
        </p:nvSpPr>
        <p:spPr>
          <a:xfrm>
            <a:off x="10303987" y="485902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81298" y="178594"/>
                </a:moveTo>
                <a:lnTo>
                  <a:pt x="250329" y="178594"/>
                </a:lnTo>
                <a:cubicBezTo>
                  <a:pt x="237158" y="178594"/>
                  <a:pt x="226516" y="167953"/>
                  <a:pt x="226516" y="154781"/>
                </a:cubicBezTo>
                <a:lnTo>
                  <a:pt x="226516" y="23812"/>
                </a:lnTo>
                <a:cubicBezTo>
                  <a:pt x="226516" y="10641"/>
                  <a:pt x="237232" y="-149"/>
                  <a:pt x="250254" y="1563"/>
                </a:cubicBezTo>
                <a:cubicBezTo>
                  <a:pt x="329878" y="12129"/>
                  <a:pt x="392981" y="75233"/>
                  <a:pt x="403547" y="154856"/>
                </a:cubicBezTo>
                <a:cubicBezTo>
                  <a:pt x="405259" y="167878"/>
                  <a:pt x="394469" y="178594"/>
                  <a:pt x="381298" y="178594"/>
                </a:cubicBezTo>
                <a:close/>
                <a:moveTo>
                  <a:pt x="165646" y="27682"/>
                </a:moveTo>
                <a:cubicBezTo>
                  <a:pt x="179115" y="24854"/>
                  <a:pt x="190798" y="35868"/>
                  <a:pt x="190798" y="49634"/>
                </a:cubicBezTo>
                <a:lnTo>
                  <a:pt x="190798" y="196453"/>
                </a:lnTo>
                <a:cubicBezTo>
                  <a:pt x="190798" y="200620"/>
                  <a:pt x="192286" y="204639"/>
                  <a:pt x="194890" y="207838"/>
                </a:cubicBezTo>
                <a:lnTo>
                  <a:pt x="293191" y="326454"/>
                </a:lnTo>
                <a:cubicBezTo>
                  <a:pt x="301898" y="336947"/>
                  <a:pt x="300038" y="352797"/>
                  <a:pt x="288057" y="359271"/>
                </a:cubicBezTo>
                <a:cubicBezTo>
                  <a:pt x="262682" y="373112"/>
                  <a:pt x="233586" y="381000"/>
                  <a:pt x="202704" y="381000"/>
                </a:cubicBezTo>
                <a:cubicBezTo>
                  <a:pt x="104105" y="381000"/>
                  <a:pt x="24110" y="301005"/>
                  <a:pt x="24110" y="202406"/>
                </a:cubicBezTo>
                <a:cubicBezTo>
                  <a:pt x="24110" y="116458"/>
                  <a:pt x="84758" y="44723"/>
                  <a:pt x="165646" y="27682"/>
                </a:cubicBezTo>
                <a:close/>
                <a:moveTo>
                  <a:pt x="355550" y="214313"/>
                </a:moveTo>
                <a:lnTo>
                  <a:pt x="403175" y="214313"/>
                </a:lnTo>
                <a:cubicBezTo>
                  <a:pt x="416942" y="214313"/>
                  <a:pt x="427955" y="225996"/>
                  <a:pt x="425128" y="239464"/>
                </a:cubicBezTo>
                <a:cubicBezTo>
                  <a:pt x="417537" y="275481"/>
                  <a:pt x="399083" y="307479"/>
                  <a:pt x="373335" y="331887"/>
                </a:cubicBezTo>
                <a:cubicBezTo>
                  <a:pt x="364182" y="340593"/>
                  <a:pt x="349821" y="338733"/>
                  <a:pt x="341784" y="328985"/>
                </a:cubicBezTo>
                <a:lnTo>
                  <a:pt x="278978" y="253305"/>
                </a:lnTo>
                <a:cubicBezTo>
                  <a:pt x="266105" y="237753"/>
                  <a:pt x="277192" y="214313"/>
                  <a:pt x="297284" y="214313"/>
                </a:cubicBezTo>
                <a:lnTo>
                  <a:pt x="355476" y="214313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Text 17">
            <a:extLst>
              <a:ext uri="{FF2B5EF4-FFF2-40B4-BE49-F238E27FC236}">
                <a16:creationId xmlns:a16="http://schemas.microsoft.com/office/drawing/2014/main" id="{D20AA79B-D970-A700-9528-1126F557EC8B}"/>
              </a:ext>
            </a:extLst>
          </p:cNvPr>
          <p:cNvSpPr/>
          <p:nvPr/>
        </p:nvSpPr>
        <p:spPr>
          <a:xfrm>
            <a:off x="9702165" y="5557520"/>
            <a:ext cx="162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Dashboard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0891696-8163-1622-FBCC-764A6A7355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EEA91B-6037-1FEB-E7BA-2D342912836E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defRPr sz="480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02. Data Understanding</a:t>
            </a:r>
          </a:p>
        </p:txBody>
      </p:sp>
    </p:spTree>
    <p:extLst>
      <p:ext uri="{BB962C8B-B14F-4D97-AF65-F5344CB8AC3E}">
        <p14:creationId xmlns:p14="http://schemas.microsoft.com/office/powerpoint/2010/main" val="820870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1">
            <a:extLst>
              <a:ext uri="{FF2B5EF4-FFF2-40B4-BE49-F238E27FC236}">
                <a16:creationId xmlns:a16="http://schemas.microsoft.com/office/drawing/2014/main" id="{48A89132-3188-599A-3422-B928F2B4DB51}"/>
              </a:ext>
            </a:extLst>
          </p:cNvPr>
          <p:cNvSpPr/>
          <p:nvPr/>
        </p:nvSpPr>
        <p:spPr>
          <a:xfrm>
            <a:off x="1311564" y="1162665"/>
            <a:ext cx="2893831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IN" sz="3500" b="1" dirty="0">
                <a:latin typeface="+mj-lt"/>
                <a:ea typeface="+mj-ea"/>
                <a:cs typeface="+mj-cs"/>
              </a:rPr>
              <a:t>Data</a:t>
            </a:r>
            <a:r>
              <a:rPr lang="en-IN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IN" sz="3500" b="1" dirty="0">
                <a:latin typeface="+mj-lt"/>
                <a:ea typeface="+mj-ea"/>
                <a:cs typeface="+mj-cs"/>
              </a:rPr>
              <a:t>Source(s) :</a:t>
            </a:r>
            <a:endParaRPr lang="en-US" sz="3500" b="1" dirty="0">
              <a:latin typeface="+mj-lt"/>
              <a:ea typeface="+mj-ea"/>
              <a:cs typeface="+mj-cs"/>
            </a:endParaRPr>
          </a:p>
        </p:txBody>
      </p:sp>
      <p:sp>
        <p:nvSpPr>
          <p:cNvPr id="42" name="Text 0">
            <a:extLst>
              <a:ext uri="{FF2B5EF4-FFF2-40B4-BE49-F238E27FC236}">
                <a16:creationId xmlns:a16="http://schemas.microsoft.com/office/drawing/2014/main" id="{F4F3672A-E7D0-4E88-5BDE-55D9D6441C99}"/>
              </a:ext>
            </a:extLst>
          </p:cNvPr>
          <p:cNvSpPr/>
          <p:nvPr/>
        </p:nvSpPr>
        <p:spPr>
          <a:xfrm>
            <a:off x="383308" y="83127"/>
            <a:ext cx="5546437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IN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</a:rPr>
              <a:t>Data </a:t>
            </a: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</a:rPr>
              <a:t>Understanding</a:t>
            </a:r>
            <a:endParaRPr lang="en-IN" sz="3600" b="1" dirty="0">
              <a:solidFill>
                <a:srgbClr val="3341B8"/>
              </a:solidFill>
              <a:latin typeface="Noto Sans SC" pitchFamily="34" charset="0"/>
              <a:ea typeface="Noto Sans SC" pitchFamily="34" charset="-12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F755A2-6323-7C65-A319-77D6158FBA9C}"/>
              </a:ext>
            </a:extLst>
          </p:cNvPr>
          <p:cNvSpPr txBox="1"/>
          <p:nvPr/>
        </p:nvSpPr>
        <p:spPr>
          <a:xfrm>
            <a:off x="1311564" y="3662947"/>
            <a:ext cx="2893831" cy="1608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500" b="1" kern="1200" dirty="0">
                <a:effectLst/>
                <a:latin typeface="+mj-lt"/>
                <a:ea typeface="+mj-ea"/>
                <a:cs typeface="+mj-cs"/>
              </a:rPr>
              <a:t>Dataset Characteristics:</a:t>
            </a:r>
            <a:endParaRPr lang="en-US" sz="3500" kern="1200" dirty="0"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4" name="Shape 1">
            <a:extLst>
              <a:ext uri="{FF2B5EF4-FFF2-40B4-BE49-F238E27FC236}">
                <a16:creationId xmlns:a16="http://schemas.microsoft.com/office/drawing/2014/main" id="{D0C3EC1C-05BE-703F-0B81-686509659243}"/>
              </a:ext>
            </a:extLst>
          </p:cNvPr>
          <p:cNvSpPr/>
          <p:nvPr/>
        </p:nvSpPr>
        <p:spPr>
          <a:xfrm>
            <a:off x="5311370" y="2242204"/>
            <a:ext cx="5661890" cy="4450327"/>
          </a:xfrm>
          <a:custGeom>
            <a:avLst/>
            <a:gdLst/>
            <a:ahLst/>
            <a:cxnLst/>
            <a:rect l="l" t="t" r="r" b="b"/>
            <a:pathLst>
              <a:path w="5638800" h="5537200">
                <a:moveTo>
                  <a:pt x="152384" y="0"/>
                </a:moveTo>
                <a:lnTo>
                  <a:pt x="5486416" y="0"/>
                </a:lnTo>
                <a:cubicBezTo>
                  <a:pt x="5570575" y="0"/>
                  <a:pt x="5638800" y="68225"/>
                  <a:pt x="5638800" y="152384"/>
                </a:cubicBezTo>
                <a:lnTo>
                  <a:pt x="5638800" y="5384816"/>
                </a:lnTo>
                <a:cubicBezTo>
                  <a:pt x="5638800" y="5468975"/>
                  <a:pt x="5570575" y="5537200"/>
                  <a:pt x="5486416" y="5537200"/>
                </a:cubicBezTo>
                <a:lnTo>
                  <a:pt x="152384" y="5537200"/>
                </a:lnTo>
                <a:cubicBezTo>
                  <a:pt x="68225" y="5537200"/>
                  <a:pt x="0" y="5468975"/>
                  <a:pt x="0" y="5384816"/>
                </a:cubicBezTo>
                <a:lnTo>
                  <a:pt x="0" y="152384"/>
                </a:lnTo>
                <a:cubicBezTo>
                  <a:pt x="0" y="68281"/>
                  <a:pt x="68281" y="0"/>
                  <a:pt x="152384" y="0"/>
                </a:cubicBezTo>
                <a:close/>
              </a:path>
            </a:pathLst>
          </a:custGeom>
          <a:solidFill>
            <a:srgbClr val="EAEBF2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417CAA-6F2E-88AA-1057-440A2C04F7EF}"/>
              </a:ext>
            </a:extLst>
          </p:cNvPr>
          <p:cNvSpPr txBox="1"/>
          <p:nvPr/>
        </p:nvSpPr>
        <p:spPr>
          <a:xfrm>
            <a:off x="5524269" y="2358066"/>
            <a:ext cx="5236093" cy="4450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</a:rPr>
              <a:t>✓ Found train directory: data/fer2013/train</a:t>
            </a: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</a:rPr>
              <a:t>  ✓ angry     :  3995 images</a:t>
            </a: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</a:rPr>
              <a:t>  ✓ disgust   :   436 images</a:t>
            </a: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</a:rPr>
              <a:t>  ✓ fear      :  4097 images</a:t>
            </a: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</a:rPr>
              <a:t>  ✓ happy     :  7215 images</a:t>
            </a: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</a:rPr>
              <a:t>  ✓ sad       :  4830 images</a:t>
            </a: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</a:rPr>
              <a:t>  ✓ surprise  :  3171 images</a:t>
            </a: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</a:rPr>
              <a:t>  ✓ neutral   :  4965 images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r>
              <a:rPr lang="en-US" sz="1700" dirty="0">
                <a:effectLst/>
              </a:rPr>
              <a:t> </a:t>
            </a: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</a:rPr>
              <a:t>Training set: 28,709 images</a:t>
            </a: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</a:rPr>
              <a:t>Test set: 7,178 images</a:t>
            </a: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</a:rPr>
              <a:t>Total: 35,887 images</a:t>
            </a:r>
          </a:p>
        </p:txBody>
      </p:sp>
      <p:sp>
        <p:nvSpPr>
          <p:cNvPr id="47" name="Shape 17">
            <a:extLst>
              <a:ext uri="{FF2B5EF4-FFF2-40B4-BE49-F238E27FC236}">
                <a16:creationId xmlns:a16="http://schemas.microsoft.com/office/drawing/2014/main" id="{BDE8C035-6EFA-D511-0668-BA09A47C520E}"/>
              </a:ext>
            </a:extLst>
          </p:cNvPr>
          <p:cNvSpPr/>
          <p:nvPr/>
        </p:nvSpPr>
        <p:spPr>
          <a:xfrm>
            <a:off x="5283660" y="856342"/>
            <a:ext cx="5689600" cy="1270000"/>
          </a:xfrm>
          <a:custGeom>
            <a:avLst/>
            <a:gdLst/>
            <a:ahLst/>
            <a:cxnLst/>
            <a:rect l="l" t="t" r="r" b="b"/>
            <a:pathLst>
              <a:path w="5689600" h="1270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1168400"/>
                </a:lnTo>
                <a:cubicBezTo>
                  <a:pt x="5689600" y="1224475"/>
                  <a:pt x="5644075" y="1270000"/>
                  <a:pt x="5588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4385E">
              <a:alpha val="10196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8" name="Text 11">
            <a:extLst>
              <a:ext uri="{FF2B5EF4-FFF2-40B4-BE49-F238E27FC236}">
                <a16:creationId xmlns:a16="http://schemas.microsoft.com/office/drawing/2014/main" id="{4ABDF4E0-3091-B9B0-32F5-C54D67814294}"/>
              </a:ext>
            </a:extLst>
          </p:cNvPr>
          <p:cNvSpPr/>
          <p:nvPr/>
        </p:nvSpPr>
        <p:spPr>
          <a:xfrm>
            <a:off x="5524269" y="1218793"/>
            <a:ext cx="5356167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IN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https://www.kaggle.com/datasets/msambare/fer2013</a:t>
            </a:r>
            <a:endParaRPr lang="en-IN" b="1" dirty="0">
              <a:solidFill>
                <a:srgbClr val="34385E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2" name="Image 2" descr="https://kimi-img.moonshot.cn/pub/slides/slides_tmpl/image/25-08-27-20:07:28-d2nfa018bjvh7rlj0eu0.png">
            <a:extLst>
              <a:ext uri="{FF2B5EF4-FFF2-40B4-BE49-F238E27FC236}">
                <a16:creationId xmlns:a16="http://schemas.microsoft.com/office/drawing/2014/main" id="{F166475F-66DD-EA91-1A2F-FB2D00798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39700" y="1143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Quality Audit Findings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1034473" y="1879600"/>
            <a:ext cx="985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IN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Summarizes data quality issues identified during facial image dataset profiling, highlighting factors that directly impact emotion recognition accuracy, bias, and model reliability.</a:t>
            </a:r>
          </a:p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254000" y="2870200"/>
            <a:ext cx="5689600" cy="1270000"/>
          </a:xfrm>
          <a:custGeom>
            <a:avLst/>
            <a:gdLst/>
            <a:ahLst/>
            <a:cxnLst/>
            <a:rect l="l" t="t" r="r" b="b"/>
            <a:pathLst>
              <a:path w="5689600" h="1270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1168400"/>
                </a:lnTo>
                <a:cubicBezTo>
                  <a:pt x="5689600" y="1224475"/>
                  <a:pt x="5644075" y="1270000"/>
                  <a:pt x="5588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3"/>
          <p:cNvSpPr/>
          <p:nvPr/>
        </p:nvSpPr>
        <p:spPr>
          <a:xfrm>
            <a:off x="304800" y="3200400"/>
            <a:ext cx="2070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~15%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2218214" y="3073400"/>
            <a:ext cx="0" cy="863600"/>
          </a:xfrm>
          <a:prstGeom prst="line">
            <a:avLst/>
          </a:prstGeom>
          <a:noFill/>
          <a:ln w="20320">
            <a:solidFill>
              <a:srgbClr val="3341B8">
                <a:alpha val="50196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5"/>
          <p:cNvSpPr/>
          <p:nvPr/>
        </p:nvSpPr>
        <p:spPr>
          <a:xfrm>
            <a:off x="2441734" y="3073400"/>
            <a:ext cx="341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Low-Quality Samples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2441734" y="3429000"/>
            <a:ext cx="3390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IN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Blurred faces, poor lighting, occlusions (masks, glasses, hands)</a:t>
            </a:r>
            <a:endParaRPr lang="en-US" sz="1400" dirty="0">
              <a:solidFill>
                <a:srgbClr val="34385E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6248400" y="2870200"/>
            <a:ext cx="5689600" cy="1270000"/>
          </a:xfrm>
          <a:custGeom>
            <a:avLst/>
            <a:gdLst/>
            <a:ahLst/>
            <a:cxnLst/>
            <a:rect l="l" t="t" r="r" b="b"/>
            <a:pathLst>
              <a:path w="5689600" h="1270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1168400"/>
                </a:lnTo>
                <a:cubicBezTo>
                  <a:pt x="5689600" y="1224475"/>
                  <a:pt x="5644075" y="1270000"/>
                  <a:pt x="5588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8"/>
          <p:cNvSpPr/>
          <p:nvPr/>
        </p:nvSpPr>
        <p:spPr>
          <a:xfrm>
            <a:off x="6299200" y="3200400"/>
            <a:ext cx="2070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~8%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8212614" y="3073400"/>
            <a:ext cx="0" cy="863600"/>
          </a:xfrm>
          <a:prstGeom prst="line">
            <a:avLst/>
          </a:prstGeom>
          <a:noFill/>
          <a:ln w="20320">
            <a:solidFill>
              <a:srgbClr val="6052C8">
                <a:alpha val="50196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0"/>
          <p:cNvSpPr/>
          <p:nvPr/>
        </p:nvSpPr>
        <p:spPr>
          <a:xfrm>
            <a:off x="8436134" y="2921000"/>
            <a:ext cx="3390899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Near-Duplicate Faces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8436134" y="3429000"/>
            <a:ext cx="3390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IN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Multiple frames of the same subject with minimal variation</a:t>
            </a:r>
            <a:endParaRPr lang="en-US" sz="1400" dirty="0">
              <a:solidFill>
                <a:srgbClr val="34385E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254000" y="4445000"/>
            <a:ext cx="5689600" cy="1270000"/>
          </a:xfrm>
          <a:custGeom>
            <a:avLst/>
            <a:gdLst/>
            <a:ahLst/>
            <a:cxnLst/>
            <a:rect l="l" t="t" r="r" b="b"/>
            <a:pathLst>
              <a:path w="5689600" h="1270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1168400"/>
                </a:lnTo>
                <a:cubicBezTo>
                  <a:pt x="5689600" y="1224475"/>
                  <a:pt x="5644075" y="1270000"/>
                  <a:pt x="5588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3"/>
          <p:cNvSpPr/>
          <p:nvPr/>
        </p:nvSpPr>
        <p:spPr>
          <a:xfrm>
            <a:off x="304800" y="4775200"/>
            <a:ext cx="2070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4D5E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High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2218214" y="4648200"/>
            <a:ext cx="0" cy="863600"/>
          </a:xfrm>
          <a:prstGeom prst="line">
            <a:avLst/>
          </a:prstGeom>
          <a:noFill/>
          <a:ln w="20320">
            <a:solidFill>
              <a:srgbClr val="4D5EFF">
                <a:alpha val="50196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5"/>
          <p:cNvSpPr/>
          <p:nvPr/>
        </p:nvSpPr>
        <p:spPr>
          <a:xfrm>
            <a:off x="2441734" y="4648200"/>
            <a:ext cx="341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IN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Label Inconsistency</a:t>
            </a:r>
            <a:endParaRPr lang="en-US" b="1" dirty="0">
              <a:solidFill>
                <a:srgbClr val="34385E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2441734" y="5003800"/>
            <a:ext cx="3390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IN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Ambiguous or mixed facial expressions</a:t>
            </a:r>
            <a:endParaRPr lang="en-US" sz="1400" dirty="0">
              <a:solidFill>
                <a:srgbClr val="34385E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2" name="Shape 17"/>
          <p:cNvSpPr/>
          <p:nvPr/>
        </p:nvSpPr>
        <p:spPr>
          <a:xfrm>
            <a:off x="6248400" y="4445000"/>
            <a:ext cx="5689600" cy="1270000"/>
          </a:xfrm>
          <a:custGeom>
            <a:avLst/>
            <a:gdLst/>
            <a:ahLst/>
            <a:cxnLst/>
            <a:rect l="l" t="t" r="r" b="b"/>
            <a:pathLst>
              <a:path w="5689600" h="1270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1168400"/>
                </a:lnTo>
                <a:cubicBezTo>
                  <a:pt x="5689600" y="1224475"/>
                  <a:pt x="5644075" y="1270000"/>
                  <a:pt x="5588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4385E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18"/>
          <p:cNvSpPr/>
          <p:nvPr/>
        </p:nvSpPr>
        <p:spPr>
          <a:xfrm>
            <a:off x="6286500" y="4648200"/>
            <a:ext cx="1888014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IN" sz="4800" b="1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</a:rPr>
              <a:t>Anomalous </a:t>
            </a:r>
            <a:endParaRPr lang="en-US" sz="4800" b="1" dirty="0">
              <a:solidFill>
                <a:srgbClr val="34385E"/>
              </a:solidFill>
              <a:latin typeface="Noto Sans SC" pitchFamily="34" charset="0"/>
              <a:ea typeface="Noto Sans SC" pitchFamily="34" charset="-122"/>
            </a:endParaRPr>
          </a:p>
        </p:txBody>
      </p:sp>
      <p:sp>
        <p:nvSpPr>
          <p:cNvPr id="24" name="Shape 19"/>
          <p:cNvSpPr/>
          <p:nvPr/>
        </p:nvSpPr>
        <p:spPr>
          <a:xfrm>
            <a:off x="8212614" y="4648200"/>
            <a:ext cx="0" cy="863600"/>
          </a:xfrm>
          <a:prstGeom prst="line">
            <a:avLst/>
          </a:prstGeom>
          <a:noFill/>
          <a:ln w="20320">
            <a:solidFill>
              <a:srgbClr val="34385E">
                <a:alpha val="50196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 20"/>
          <p:cNvSpPr/>
          <p:nvPr/>
        </p:nvSpPr>
        <p:spPr>
          <a:xfrm>
            <a:off x="8436134" y="4648200"/>
            <a:ext cx="341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IN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Distribution Shifts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8436134" y="5003800"/>
            <a:ext cx="3390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IN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Underrepresentation of rare or subtle emotions (e.g., fear, disgust)</a:t>
            </a:r>
            <a:endParaRPr lang="en-US" sz="1400" dirty="0">
              <a:solidFill>
                <a:srgbClr val="34385E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10D927-036B-10EF-1D04-D81F438C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2429-462E-4C19-B23B-2CF93D67F502}" type="slidenum">
              <a:rPr lang="en-IN" smtClean="0"/>
              <a:t>9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F065F-2A06-CE56-E978-31DA3CF7ED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4ACB61-1947-FF56-04C2-45F5BB708612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defRPr sz="480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defRPr>
            </a:lvl1pPr>
          </a:lstStyle>
          <a:p>
            <a:r>
              <a:rPr lang="en-GB" sz="6600" dirty="0">
                <a:solidFill>
                  <a:schemeClr val="bg1"/>
                </a:solidFill>
              </a:rPr>
              <a:t>03. 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170251785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1538</Words>
  <Application>Microsoft Office PowerPoint</Application>
  <PresentationFormat>Widescreen</PresentationFormat>
  <Paragraphs>341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Aptos Narrow</vt:lpstr>
      <vt:lpstr>Calibri</vt:lpstr>
      <vt:lpstr>Arial</vt:lpstr>
      <vt:lpstr>Segoe UI Emoji</vt:lpstr>
      <vt:lpstr>MiSans</vt:lpstr>
      <vt:lpstr>Noto Sans SC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Merry Christmas &amp; Happy Holidays! 🎄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CRISP-DM in Action: Project Report</dc:title>
  <dc:subject>CRISP-DM in Action: Project Report</dc:subject>
  <dc:creator>Kimi</dc:creator>
  <cp:lastModifiedBy>Garima Agrawal</cp:lastModifiedBy>
  <cp:revision>154</cp:revision>
  <dcterms:created xsi:type="dcterms:W3CDTF">2025-12-13T17:46:26Z</dcterms:created>
  <dcterms:modified xsi:type="dcterms:W3CDTF">2025-12-14T19:48:25Z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{"Label":"CRISP-DM in Action: Project Report","ContentProducer":"001191110108MACG2KBH8F10000","ProduceID":"d4uppjcpm1t41tnj1f80","ReservedCode1":"","ContentPropagator":"001191110108MACG2KBH8F20000","PropagateID":"d4uppjcpm1t41tnj1f80","ReservedCode2":""}</vt:lpwstr>
  </property>
</Properties>
</file>